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425" r:id="rId5"/>
    <p:sldId id="403" r:id="rId6"/>
    <p:sldId id="456" r:id="rId7"/>
    <p:sldId id="302" r:id="rId8"/>
    <p:sldId id="462" r:id="rId9"/>
    <p:sldId id="458" r:id="rId10"/>
    <p:sldId id="459" r:id="rId11"/>
    <p:sldId id="292" r:id="rId12"/>
    <p:sldId id="412" r:id="rId13"/>
    <p:sldId id="413" r:id="rId14"/>
    <p:sldId id="416" r:id="rId15"/>
    <p:sldId id="452" r:id="rId16"/>
    <p:sldId id="420" r:id="rId17"/>
    <p:sldId id="421" r:id="rId18"/>
    <p:sldId id="422" r:id="rId19"/>
    <p:sldId id="469" r:id="rId20"/>
    <p:sldId id="468" r:id="rId21"/>
    <p:sldId id="467" r:id="rId22"/>
    <p:sldId id="488" r:id="rId23"/>
    <p:sldId id="384" r:id="rId24"/>
    <p:sldId id="386" r:id="rId25"/>
    <p:sldId id="322" r:id="rId26"/>
    <p:sldId id="343" r:id="rId27"/>
    <p:sldId id="353" r:id="rId28"/>
    <p:sldId id="472" r:id="rId29"/>
    <p:sldId id="389" r:id="rId30"/>
    <p:sldId id="427" r:id="rId31"/>
    <p:sldId id="281" r:id="rId3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97F8"/>
    <a:srgbClr val="FF3399"/>
    <a:srgbClr val="FBD3F8"/>
    <a:srgbClr val="FDBFF0"/>
    <a:srgbClr val="F2C0EC"/>
    <a:srgbClr val="EDA9E5"/>
    <a:srgbClr val="FF66CC"/>
    <a:srgbClr val="EF5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85032" autoAdjust="0"/>
  </p:normalViewPr>
  <p:slideViewPr>
    <p:cSldViewPr>
      <p:cViewPr varScale="1">
        <p:scale>
          <a:sx n="71" d="100"/>
          <a:sy n="71" d="100"/>
        </p:scale>
        <p:origin x="154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3399"/>
            </a:solidFill>
          </c:spPr>
          <c:invertIfNegative val="0"/>
          <c:cat>
            <c:strRef>
              <c:f>Sheet1!$B$3:$B$19</c:f>
              <c:strCache>
                <c:ptCount val="17"/>
                <c:pt idx="0">
                  <c:v>Dating app</c:v>
                </c:pt>
                <c:pt idx="1">
                  <c:v>IOT</c:v>
                </c:pt>
                <c:pt idx="2">
                  <c:v>Gaslighting</c:v>
                </c:pt>
                <c:pt idx="3">
                  <c:v>Fake profiles</c:v>
                </c:pt>
                <c:pt idx="4">
                  <c:v>Right to be Forgotten </c:v>
                </c:pt>
                <c:pt idx="5">
                  <c:v>Intimate Images</c:v>
                </c:pt>
                <c:pt idx="6">
                  <c:v>Messages</c:v>
                </c:pt>
                <c:pt idx="7">
                  <c:v>Physical tracking </c:v>
                </c:pt>
                <c:pt idx="8">
                  <c:v>Children's compromised devices</c:v>
                </c:pt>
                <c:pt idx="9">
                  <c:v>Compromised devices</c:v>
                </c:pt>
                <c:pt idx="10">
                  <c:v>Social media </c:v>
                </c:pt>
                <c:pt idx="11">
                  <c:v>Online stalking</c:v>
                </c:pt>
                <c:pt idx="12">
                  <c:v>Insecure email</c:v>
                </c:pt>
                <c:pt idx="13">
                  <c:v>Gaming </c:v>
                </c:pt>
                <c:pt idx="14">
                  <c:v>Online banking</c:v>
                </c:pt>
                <c:pt idx="15">
                  <c:v>Economic Abuse</c:v>
                </c:pt>
                <c:pt idx="16">
                  <c:v>Car insurance </c:v>
                </c:pt>
              </c:strCache>
            </c:strRef>
          </c:cat>
          <c:val>
            <c:numRef>
              <c:f>Sheet1!$C$3:$C$19</c:f>
              <c:numCache>
                <c:formatCode>General</c:formatCode>
                <c:ptCount val="17"/>
                <c:pt idx="0">
                  <c:v>555</c:v>
                </c:pt>
                <c:pt idx="1">
                  <c:v>909</c:v>
                </c:pt>
                <c:pt idx="2">
                  <c:v>1090</c:v>
                </c:pt>
                <c:pt idx="3">
                  <c:v>987</c:v>
                </c:pt>
                <c:pt idx="4">
                  <c:v>12</c:v>
                </c:pt>
                <c:pt idx="5">
                  <c:v>1230</c:v>
                </c:pt>
                <c:pt idx="6">
                  <c:v>2300</c:v>
                </c:pt>
                <c:pt idx="7">
                  <c:v>1989</c:v>
                </c:pt>
                <c:pt idx="8">
                  <c:v>678</c:v>
                </c:pt>
                <c:pt idx="9">
                  <c:v>2011</c:v>
                </c:pt>
                <c:pt idx="10">
                  <c:v>1876</c:v>
                </c:pt>
                <c:pt idx="11">
                  <c:v>2011</c:v>
                </c:pt>
                <c:pt idx="12">
                  <c:v>1986</c:v>
                </c:pt>
                <c:pt idx="13">
                  <c:v>456</c:v>
                </c:pt>
                <c:pt idx="14">
                  <c:v>989</c:v>
                </c:pt>
                <c:pt idx="15">
                  <c:v>1234</c:v>
                </c:pt>
                <c:pt idx="1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4-D74F-BB41-21D5FFEE3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80704"/>
        <c:axId val="134282240"/>
      </c:barChart>
      <c:catAx>
        <c:axId val="134280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4282240"/>
        <c:crosses val="autoZero"/>
        <c:auto val="1"/>
        <c:lblAlgn val="ctr"/>
        <c:lblOffset val="100"/>
        <c:noMultiLvlLbl val="0"/>
      </c:catAx>
      <c:valAx>
        <c:axId val="134282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28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AED47-8BCE-4D8B-9FE8-5CFEFB31CC22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8BFA22C-01FB-4048-99B0-90501BB197B8}">
      <dgm:prSet phldrT="[Text]" custT="1"/>
      <dgm:spPr>
        <a:xfrm>
          <a:off x="0" y="0"/>
          <a:ext cx="8496944" cy="1507667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800" b="1" dirty="0">
              <a:latin typeface="Arial Narrow"/>
              <a:ea typeface="+mn-ea"/>
              <a:cs typeface="+mn-cs"/>
            </a:rPr>
            <a:t>National                                                           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1800" b="1" dirty="0">
              <a:latin typeface="Arial Narrow"/>
              <a:ea typeface="+mn-ea"/>
              <a:cs typeface="+mn-cs"/>
            </a:rPr>
            <a:t>7 Tech Leads 2 Economic Leads and a Tech Abuse Manager and Deputy Manager </a:t>
          </a:r>
          <a:r>
            <a:rPr lang="en-GB" sz="1800" dirty="0">
              <a:latin typeface="Arial Narrow"/>
              <a:ea typeface="+mn-ea"/>
              <a:cs typeface="+mn-cs"/>
            </a:rPr>
            <a:t>embedded within Refuge services across the country. </a:t>
          </a:r>
          <a:r>
            <a:rPr lang="en-GB" sz="1800" b="1" dirty="0">
              <a:latin typeface="Arial Narrow"/>
              <a:ea typeface="+mn-ea"/>
              <a:cs typeface="+mn-cs"/>
            </a:rPr>
            <a:t>105 tech champions </a:t>
          </a:r>
          <a:r>
            <a:rPr lang="en-GB" sz="1800" b="0" dirty="0">
              <a:latin typeface="Arial Narrow"/>
              <a:ea typeface="+mn-ea"/>
              <a:cs typeface="+mn-cs"/>
            </a:rPr>
            <a:t>recruited and trained and based in Refuge services in order to be the local experts. </a:t>
          </a:r>
        </a:p>
      </dgm:t>
    </dgm:pt>
    <dgm:pt modelId="{13241983-A343-45B6-AEE0-A5FF6B7D73DD}" type="parTrans" cxnId="{C0B3C773-C982-4D60-A0E9-D1ED79DB51FC}">
      <dgm:prSet/>
      <dgm:spPr/>
      <dgm:t>
        <a:bodyPr/>
        <a:lstStyle/>
        <a:p>
          <a:endParaRPr lang="en-GB"/>
        </a:p>
      </dgm:t>
    </dgm:pt>
    <dgm:pt modelId="{8EBE31FC-2DCC-435D-B366-1E544AA9EF52}" type="sibTrans" cxnId="{C0B3C773-C982-4D60-A0E9-D1ED79DB51FC}">
      <dgm:prSet/>
      <dgm:spPr/>
      <dgm:t>
        <a:bodyPr/>
        <a:lstStyle/>
        <a:p>
          <a:endParaRPr lang="en-GB"/>
        </a:p>
      </dgm:t>
    </dgm:pt>
    <dgm:pt modelId="{7946EFA0-D02A-4B72-9144-910B54D6632F}">
      <dgm:prSet phldrT="[Text]" custT="1"/>
      <dgm:spPr>
        <a:xfrm>
          <a:off x="0" y="1584181"/>
          <a:ext cx="8496944" cy="1507667"/>
        </a:xfr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GB" sz="2800" b="1" dirty="0">
              <a:latin typeface="Arial Narrow"/>
              <a:ea typeface="+mn-ea"/>
              <a:cs typeface="+mn-cs"/>
            </a:rPr>
            <a:t>Local                                                               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GB" sz="1800" b="1" dirty="0">
              <a:latin typeface="Arial Narrow"/>
              <a:ea typeface="+mn-ea"/>
              <a:cs typeface="+mn-cs"/>
            </a:rPr>
            <a:t>The tech abuse team </a:t>
          </a:r>
          <a:r>
            <a:rPr lang="en-GB" sz="1800" b="0" dirty="0">
              <a:latin typeface="Arial Narrow"/>
              <a:ea typeface="+mn-ea"/>
              <a:cs typeface="+mn-cs"/>
            </a:rPr>
            <a:t>aim to cascade the specialist tech learning to staff across all services supporting the</a:t>
          </a:r>
          <a:r>
            <a:rPr lang="en-GB" sz="1800" b="1" dirty="0">
              <a:latin typeface="Arial Narrow"/>
              <a:ea typeface="+mn-ea"/>
              <a:cs typeface="+mn-cs"/>
            </a:rPr>
            <a:t> tech abuse learning culture at Refuge</a:t>
          </a:r>
          <a:r>
            <a:rPr lang="en-GB" sz="1800" b="0" dirty="0">
              <a:latin typeface="Arial Narrow"/>
              <a:ea typeface="+mn-ea"/>
              <a:cs typeface="+mn-cs"/>
            </a:rPr>
            <a:t>. </a:t>
          </a:r>
          <a:endParaRPr lang="en-GB" sz="1800" b="1" dirty="0">
            <a:latin typeface="Arial Narrow"/>
            <a:ea typeface="+mn-ea"/>
            <a:cs typeface="+mn-cs"/>
          </a:endParaRPr>
        </a:p>
      </dgm:t>
    </dgm:pt>
    <dgm:pt modelId="{481D7698-EF4B-4FD4-890C-53840D040F79}" type="parTrans" cxnId="{B708342B-DC3F-4EAA-9411-768C67F9B19F}">
      <dgm:prSet/>
      <dgm:spPr/>
      <dgm:t>
        <a:bodyPr/>
        <a:lstStyle/>
        <a:p>
          <a:endParaRPr lang="en-GB"/>
        </a:p>
      </dgm:t>
    </dgm:pt>
    <dgm:pt modelId="{922CADF7-9327-421C-8111-B2ECD5761D66}" type="sibTrans" cxnId="{B708342B-DC3F-4EAA-9411-768C67F9B19F}">
      <dgm:prSet/>
      <dgm:spPr/>
      <dgm:t>
        <a:bodyPr/>
        <a:lstStyle/>
        <a:p>
          <a:endParaRPr lang="en-GB"/>
        </a:p>
      </dgm:t>
    </dgm:pt>
    <dgm:pt modelId="{D0FE5A6F-94C0-4D67-95FA-F84CFCE2E749}">
      <dgm:prSet phldrT="[Text]" custT="1"/>
      <dgm:spPr>
        <a:xfrm>
          <a:off x="0" y="3172841"/>
          <a:ext cx="8496944" cy="1507667"/>
        </a:xfrm>
      </dgm:spPr>
      <dgm:t>
        <a:bodyPr/>
        <a:lstStyle/>
        <a:p>
          <a:pPr algn="l">
            <a:lnSpc>
              <a:spcPct val="90000"/>
            </a:lnSpc>
          </a:pPr>
          <a:r>
            <a:rPr lang="en-GB" sz="2800" b="1">
              <a:latin typeface="Arial Narrow"/>
              <a:ea typeface="+mn-ea"/>
              <a:cs typeface="+mn-cs"/>
            </a:rPr>
            <a:t>Internal                                                                </a:t>
          </a:r>
          <a:r>
            <a:rPr lang="en-GB" sz="1800" b="0">
              <a:latin typeface="Arial Narrow"/>
              <a:ea typeface="+mn-ea"/>
              <a:cs typeface="+mn-cs"/>
            </a:rPr>
            <a:t>The tech abuse lead works closely with the key worker providing expert advice on complex tech abuse cases to all the frontline specialists across the country.</a:t>
          </a:r>
          <a:endParaRPr lang="en-GB" sz="1800" b="0" dirty="0">
            <a:latin typeface="Arial Narrow"/>
            <a:ea typeface="+mn-ea"/>
            <a:cs typeface="+mn-cs"/>
          </a:endParaRPr>
        </a:p>
      </dgm:t>
    </dgm:pt>
    <dgm:pt modelId="{9BE2263C-CE52-431A-81FC-CDB28FA1AFA0}" type="parTrans" cxnId="{3067246A-7C1B-4E06-99B3-F7EA48D55764}">
      <dgm:prSet/>
      <dgm:spPr/>
      <dgm:t>
        <a:bodyPr/>
        <a:lstStyle/>
        <a:p>
          <a:endParaRPr lang="en-GB"/>
        </a:p>
      </dgm:t>
    </dgm:pt>
    <dgm:pt modelId="{D23E1CB8-1B0D-466E-9816-E01DEF8BAA6A}" type="sibTrans" cxnId="{3067246A-7C1B-4E06-99B3-F7EA48D55764}">
      <dgm:prSet/>
      <dgm:spPr/>
      <dgm:t>
        <a:bodyPr/>
        <a:lstStyle/>
        <a:p>
          <a:endParaRPr lang="en-GB"/>
        </a:p>
      </dgm:t>
    </dgm:pt>
    <dgm:pt modelId="{16AB903D-2FD3-4E65-B2B8-6D77A8DC2FB0}" type="pres">
      <dgm:prSet presAssocID="{6BBAED47-8BCE-4D8B-9FE8-5CFEFB31CC22}" presName="linear" presStyleCnt="0">
        <dgm:presLayoutVars>
          <dgm:dir/>
          <dgm:resizeHandles val="exact"/>
        </dgm:presLayoutVars>
      </dgm:prSet>
      <dgm:spPr/>
    </dgm:pt>
    <dgm:pt modelId="{68F0272F-6566-486D-96D1-04C1507FC55A}" type="pres">
      <dgm:prSet presAssocID="{E8BFA22C-01FB-4048-99B0-90501BB197B8}" presName="comp" presStyleCnt="0"/>
      <dgm:spPr/>
    </dgm:pt>
    <dgm:pt modelId="{73B12293-E83F-457C-A4A8-ACEADA7B3AD6}" type="pres">
      <dgm:prSet presAssocID="{E8BFA22C-01FB-4048-99B0-90501BB197B8}" presName="box" presStyleLbl="node1" presStyleIdx="0" presStyleCnt="3" custScaleY="113905" custLinFactNeighborX="8475"/>
      <dgm:spPr>
        <a:prstGeom prst="roundRect">
          <a:avLst>
            <a:gd name="adj" fmla="val 10000"/>
          </a:avLst>
        </a:prstGeom>
      </dgm:spPr>
    </dgm:pt>
    <dgm:pt modelId="{5D991CD4-D381-4324-95B0-795BEFDE61C5}" type="pres">
      <dgm:prSet presAssocID="{E8BFA22C-01FB-4048-99B0-90501BB197B8}" presName="img" presStyleLbl="fgImgPlace1" presStyleIdx="0" presStyleCnt="3"/>
      <dgm:spPr>
        <a:xfrm>
          <a:off x="150766" y="150766"/>
          <a:ext cx="1699388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1EDF4C0-226B-4716-B9EA-0755C6DE13CE}" type="pres">
      <dgm:prSet presAssocID="{E8BFA22C-01FB-4048-99B0-90501BB197B8}" presName="text" presStyleLbl="node1" presStyleIdx="0" presStyleCnt="3">
        <dgm:presLayoutVars>
          <dgm:bulletEnabled val="1"/>
        </dgm:presLayoutVars>
      </dgm:prSet>
      <dgm:spPr/>
    </dgm:pt>
    <dgm:pt modelId="{0B08758E-F716-4319-92CF-C1A9980DF259}" type="pres">
      <dgm:prSet presAssocID="{8EBE31FC-2DCC-435D-B366-1E544AA9EF52}" presName="spacer" presStyleCnt="0"/>
      <dgm:spPr/>
    </dgm:pt>
    <dgm:pt modelId="{AA5AF976-4898-402F-AB75-9AD31C577834}" type="pres">
      <dgm:prSet presAssocID="{7946EFA0-D02A-4B72-9144-910B54D6632F}" presName="comp" presStyleCnt="0"/>
      <dgm:spPr/>
    </dgm:pt>
    <dgm:pt modelId="{A5B5F5EF-EE69-4CF6-BCE8-3B8BC5CB1DB6}" type="pres">
      <dgm:prSet presAssocID="{7946EFA0-D02A-4B72-9144-910B54D6632F}" presName="box" presStyleLbl="node1" presStyleIdx="1" presStyleCnt="3" custScaleY="138307" custLinFactNeighborY="-4925"/>
      <dgm:spPr>
        <a:prstGeom prst="roundRect">
          <a:avLst>
            <a:gd name="adj" fmla="val 10000"/>
          </a:avLst>
        </a:prstGeom>
      </dgm:spPr>
    </dgm:pt>
    <dgm:pt modelId="{917AB084-3485-4951-A3B7-D6DC6EB6F33C}" type="pres">
      <dgm:prSet presAssocID="{7946EFA0-D02A-4B72-9144-910B54D6632F}" presName="img" presStyleLbl="fgImgPlace1" presStyleIdx="1" presStyleCnt="3" custLinFactNeighborX="-397" custLinFactNeighborY="-6716"/>
      <dgm:spPr>
        <a:xfrm>
          <a:off x="144020" y="1728197"/>
          <a:ext cx="1699388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0BCD58-9DB9-4E1A-82A7-C34B4351D7BF}" type="pres">
      <dgm:prSet presAssocID="{7946EFA0-D02A-4B72-9144-910B54D6632F}" presName="text" presStyleLbl="node1" presStyleIdx="1" presStyleCnt="3">
        <dgm:presLayoutVars>
          <dgm:bulletEnabled val="1"/>
        </dgm:presLayoutVars>
      </dgm:prSet>
      <dgm:spPr/>
    </dgm:pt>
    <dgm:pt modelId="{6619C2D7-63D8-4AFD-89D0-FB47F9DB3A58}" type="pres">
      <dgm:prSet presAssocID="{922CADF7-9327-421C-8111-B2ECD5761D66}" presName="spacer" presStyleCnt="0"/>
      <dgm:spPr/>
    </dgm:pt>
    <dgm:pt modelId="{6A5613BF-16D1-4A1B-B71B-A6EDB637EBB0}" type="pres">
      <dgm:prSet presAssocID="{D0FE5A6F-94C0-4D67-95FA-F84CFCE2E749}" presName="comp" presStyleCnt="0"/>
      <dgm:spPr/>
    </dgm:pt>
    <dgm:pt modelId="{49365A84-A607-4CED-BD71-DAD7A7DC73B5}" type="pres">
      <dgm:prSet presAssocID="{D0FE5A6F-94C0-4D67-95FA-F84CFCE2E749}" presName="box" presStyleLbl="node1" presStyleIdx="2" presStyleCnt="3" custLinFactNeighborX="9322" custLinFactNeighborY="-9553"/>
      <dgm:spPr>
        <a:prstGeom prst="roundRect">
          <a:avLst>
            <a:gd name="adj" fmla="val 10000"/>
          </a:avLst>
        </a:prstGeom>
      </dgm:spPr>
    </dgm:pt>
    <dgm:pt modelId="{4BF279CF-0F84-4721-9386-A8BF736C9B37}" type="pres">
      <dgm:prSet presAssocID="{D0FE5A6F-94C0-4D67-95FA-F84CFCE2E749}" presName="img" presStyleLbl="fgImgPlace1" presStyleIdx="2" presStyleCnt="3" custLinFactNeighborY="-12873"/>
      <dgm:spPr>
        <a:xfrm>
          <a:off x="150766" y="3312369"/>
          <a:ext cx="1699388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4A80AC-068E-4A7D-8CAE-70AFD6FD8287}" type="pres">
      <dgm:prSet presAssocID="{D0FE5A6F-94C0-4D67-95FA-F84CFCE2E749}" presName="text" presStyleLbl="node1" presStyleIdx="2" presStyleCnt="3">
        <dgm:presLayoutVars>
          <dgm:bulletEnabled val="1"/>
        </dgm:presLayoutVars>
      </dgm:prSet>
      <dgm:spPr/>
    </dgm:pt>
  </dgm:ptLst>
  <dgm:cxnLst>
    <dgm:cxn modelId="{D1FE7804-E643-4A8B-A60C-D74D9F9F2CA8}" type="presOf" srcId="{E8BFA22C-01FB-4048-99B0-90501BB197B8}" destId="{C1EDF4C0-226B-4716-B9EA-0755C6DE13CE}" srcOrd="1" destOrd="0" presId="urn:microsoft.com/office/officeart/2005/8/layout/vList4"/>
    <dgm:cxn modelId="{81E4D013-8555-499C-AD50-4ACB2C3A611E}" type="presOf" srcId="{D0FE5A6F-94C0-4D67-95FA-F84CFCE2E749}" destId="{49365A84-A607-4CED-BD71-DAD7A7DC73B5}" srcOrd="0" destOrd="0" presId="urn:microsoft.com/office/officeart/2005/8/layout/vList4"/>
    <dgm:cxn modelId="{BC168923-3A84-485E-98DA-27E5D252F45E}" type="presOf" srcId="{E8BFA22C-01FB-4048-99B0-90501BB197B8}" destId="{73B12293-E83F-457C-A4A8-ACEADA7B3AD6}" srcOrd="0" destOrd="0" presId="urn:microsoft.com/office/officeart/2005/8/layout/vList4"/>
    <dgm:cxn modelId="{5120BB23-27A7-49C9-8FF6-68540A14469A}" type="presOf" srcId="{6BBAED47-8BCE-4D8B-9FE8-5CFEFB31CC22}" destId="{16AB903D-2FD3-4E65-B2B8-6D77A8DC2FB0}" srcOrd="0" destOrd="0" presId="urn:microsoft.com/office/officeart/2005/8/layout/vList4"/>
    <dgm:cxn modelId="{B708342B-DC3F-4EAA-9411-768C67F9B19F}" srcId="{6BBAED47-8BCE-4D8B-9FE8-5CFEFB31CC22}" destId="{7946EFA0-D02A-4B72-9144-910B54D6632F}" srcOrd="1" destOrd="0" parTransId="{481D7698-EF4B-4FD4-890C-53840D040F79}" sibTransId="{922CADF7-9327-421C-8111-B2ECD5761D66}"/>
    <dgm:cxn modelId="{3DDA0368-3ED9-40BF-8878-7454935F007C}" type="presOf" srcId="{7946EFA0-D02A-4B72-9144-910B54D6632F}" destId="{F50BCD58-9DB9-4E1A-82A7-C34B4351D7BF}" srcOrd="1" destOrd="0" presId="urn:microsoft.com/office/officeart/2005/8/layout/vList4"/>
    <dgm:cxn modelId="{3067246A-7C1B-4E06-99B3-F7EA48D55764}" srcId="{6BBAED47-8BCE-4D8B-9FE8-5CFEFB31CC22}" destId="{D0FE5A6F-94C0-4D67-95FA-F84CFCE2E749}" srcOrd="2" destOrd="0" parTransId="{9BE2263C-CE52-431A-81FC-CDB28FA1AFA0}" sibTransId="{D23E1CB8-1B0D-466E-9816-E01DEF8BAA6A}"/>
    <dgm:cxn modelId="{C0B3C773-C982-4D60-A0E9-D1ED79DB51FC}" srcId="{6BBAED47-8BCE-4D8B-9FE8-5CFEFB31CC22}" destId="{E8BFA22C-01FB-4048-99B0-90501BB197B8}" srcOrd="0" destOrd="0" parTransId="{13241983-A343-45B6-AEE0-A5FF6B7D73DD}" sibTransId="{8EBE31FC-2DCC-435D-B366-1E544AA9EF52}"/>
    <dgm:cxn modelId="{691697B6-4AF2-4F9E-AAB2-264AEEF2A5F8}" type="presOf" srcId="{7946EFA0-D02A-4B72-9144-910B54D6632F}" destId="{A5B5F5EF-EE69-4CF6-BCE8-3B8BC5CB1DB6}" srcOrd="0" destOrd="0" presId="urn:microsoft.com/office/officeart/2005/8/layout/vList4"/>
    <dgm:cxn modelId="{C42EADDB-E565-4E76-A042-884D9A3350A1}" type="presOf" srcId="{D0FE5A6F-94C0-4D67-95FA-F84CFCE2E749}" destId="{1B4A80AC-068E-4A7D-8CAE-70AFD6FD8287}" srcOrd="1" destOrd="0" presId="urn:microsoft.com/office/officeart/2005/8/layout/vList4"/>
    <dgm:cxn modelId="{C0E43158-901D-44B4-BA9A-7F50ABC47F5E}" type="presParOf" srcId="{16AB903D-2FD3-4E65-B2B8-6D77A8DC2FB0}" destId="{68F0272F-6566-486D-96D1-04C1507FC55A}" srcOrd="0" destOrd="0" presId="urn:microsoft.com/office/officeart/2005/8/layout/vList4"/>
    <dgm:cxn modelId="{632D3D9C-CB62-482F-8C65-10A9C936A986}" type="presParOf" srcId="{68F0272F-6566-486D-96D1-04C1507FC55A}" destId="{73B12293-E83F-457C-A4A8-ACEADA7B3AD6}" srcOrd="0" destOrd="0" presId="urn:microsoft.com/office/officeart/2005/8/layout/vList4"/>
    <dgm:cxn modelId="{EC28DD04-7B96-4AB7-B183-A9EDBAC134B0}" type="presParOf" srcId="{68F0272F-6566-486D-96D1-04C1507FC55A}" destId="{5D991CD4-D381-4324-95B0-795BEFDE61C5}" srcOrd="1" destOrd="0" presId="urn:microsoft.com/office/officeart/2005/8/layout/vList4"/>
    <dgm:cxn modelId="{5432B6F5-B94F-44CD-8A93-748B88C99BD7}" type="presParOf" srcId="{68F0272F-6566-486D-96D1-04C1507FC55A}" destId="{C1EDF4C0-226B-4716-B9EA-0755C6DE13CE}" srcOrd="2" destOrd="0" presId="urn:microsoft.com/office/officeart/2005/8/layout/vList4"/>
    <dgm:cxn modelId="{A2DB7D58-17E6-4624-A1E1-E50690EE671F}" type="presParOf" srcId="{16AB903D-2FD3-4E65-B2B8-6D77A8DC2FB0}" destId="{0B08758E-F716-4319-92CF-C1A9980DF259}" srcOrd="1" destOrd="0" presId="urn:microsoft.com/office/officeart/2005/8/layout/vList4"/>
    <dgm:cxn modelId="{F9A56556-074A-414D-867F-49DB626BD024}" type="presParOf" srcId="{16AB903D-2FD3-4E65-B2B8-6D77A8DC2FB0}" destId="{AA5AF976-4898-402F-AB75-9AD31C577834}" srcOrd="2" destOrd="0" presId="urn:microsoft.com/office/officeart/2005/8/layout/vList4"/>
    <dgm:cxn modelId="{C9E9B351-3445-4340-9963-55C9E7280A46}" type="presParOf" srcId="{AA5AF976-4898-402F-AB75-9AD31C577834}" destId="{A5B5F5EF-EE69-4CF6-BCE8-3B8BC5CB1DB6}" srcOrd="0" destOrd="0" presId="urn:microsoft.com/office/officeart/2005/8/layout/vList4"/>
    <dgm:cxn modelId="{74931929-109B-47A2-9719-CEC566C25B65}" type="presParOf" srcId="{AA5AF976-4898-402F-AB75-9AD31C577834}" destId="{917AB084-3485-4951-A3B7-D6DC6EB6F33C}" srcOrd="1" destOrd="0" presId="urn:microsoft.com/office/officeart/2005/8/layout/vList4"/>
    <dgm:cxn modelId="{76FC4CFA-3FF0-4371-A9EA-5663A19F496B}" type="presParOf" srcId="{AA5AF976-4898-402F-AB75-9AD31C577834}" destId="{F50BCD58-9DB9-4E1A-82A7-C34B4351D7BF}" srcOrd="2" destOrd="0" presId="urn:microsoft.com/office/officeart/2005/8/layout/vList4"/>
    <dgm:cxn modelId="{BE9212C6-F3F0-4560-8F71-FA873E57E100}" type="presParOf" srcId="{16AB903D-2FD3-4E65-B2B8-6D77A8DC2FB0}" destId="{6619C2D7-63D8-4AFD-89D0-FB47F9DB3A58}" srcOrd="3" destOrd="0" presId="urn:microsoft.com/office/officeart/2005/8/layout/vList4"/>
    <dgm:cxn modelId="{D90612EC-E5A8-4A2D-9DE0-BE40E71A0A2B}" type="presParOf" srcId="{16AB903D-2FD3-4E65-B2B8-6D77A8DC2FB0}" destId="{6A5613BF-16D1-4A1B-B71B-A6EDB637EBB0}" srcOrd="4" destOrd="0" presId="urn:microsoft.com/office/officeart/2005/8/layout/vList4"/>
    <dgm:cxn modelId="{A2374A7B-9A10-4702-AB39-2067F7469462}" type="presParOf" srcId="{6A5613BF-16D1-4A1B-B71B-A6EDB637EBB0}" destId="{49365A84-A607-4CED-BD71-DAD7A7DC73B5}" srcOrd="0" destOrd="0" presId="urn:microsoft.com/office/officeart/2005/8/layout/vList4"/>
    <dgm:cxn modelId="{88EEA524-D301-4C19-BC3D-0B53BDBDA0B4}" type="presParOf" srcId="{6A5613BF-16D1-4A1B-B71B-A6EDB637EBB0}" destId="{4BF279CF-0F84-4721-9386-A8BF736C9B37}" srcOrd="1" destOrd="0" presId="urn:microsoft.com/office/officeart/2005/8/layout/vList4"/>
    <dgm:cxn modelId="{2CCDC5B3-3229-4B0D-A9D6-7F341B083E95}" type="presParOf" srcId="{6A5613BF-16D1-4A1B-B71B-A6EDB637EBB0}" destId="{1B4A80AC-068E-4A7D-8CAE-70AFD6FD828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AAFE2-DA3B-B34F-8F3E-663661ECF1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1D8978-CEE9-FE4D-9D5D-5B08B18E6C2E}">
      <dgm:prSet custT="1"/>
      <dgm:spPr>
        <a:solidFill>
          <a:srgbClr val="FFCCFF"/>
        </a:solidFill>
      </dgm:spPr>
      <dgm:t>
        <a:bodyPr/>
        <a:lstStyle/>
        <a:p>
          <a:r>
            <a:rPr lang="en-GB" sz="3200" b="1" dirty="0">
              <a:solidFill>
                <a:schemeClr val="tx1"/>
              </a:solidFill>
              <a:latin typeface="Arial Narrow" panose="020B0606020202030204" pitchFamily="34" charset="0"/>
            </a:rPr>
            <a:t>Physical</a:t>
          </a:r>
          <a:endParaRPr lang="en-GB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6F61CF8-96CA-8645-8D3A-BE4C7EB2E7A3}" type="parTrans" cxnId="{FAFEBE26-318C-3344-A847-9335D14CA400}">
      <dgm:prSet/>
      <dgm:spPr/>
      <dgm:t>
        <a:bodyPr/>
        <a:lstStyle/>
        <a:p>
          <a:endParaRPr lang="en-GB"/>
        </a:p>
      </dgm:t>
    </dgm:pt>
    <dgm:pt modelId="{0076CA75-7402-4146-9CEA-42714F4B7583}" type="sibTrans" cxnId="{FAFEBE26-318C-3344-A847-9335D14CA400}">
      <dgm:prSet/>
      <dgm:spPr/>
      <dgm:t>
        <a:bodyPr/>
        <a:lstStyle/>
        <a:p>
          <a:endParaRPr lang="en-GB"/>
        </a:p>
      </dgm:t>
    </dgm:pt>
    <dgm:pt modelId="{50D6D4FD-FB33-B048-A314-C06787EB77B7}">
      <dgm:prSet custT="1"/>
      <dgm:spPr>
        <a:ln>
          <a:solidFill>
            <a:srgbClr val="FFCCFF"/>
          </a:solidFill>
        </a:ln>
      </dgm:spPr>
      <dgm:t>
        <a:bodyPr/>
        <a:lstStyle/>
        <a:p>
          <a:r>
            <a:rPr lang="en-GB" sz="2800" dirty="0">
              <a:latin typeface="Arial Narrow" panose="020B0606020202030204" pitchFamily="34" charset="0"/>
            </a:rPr>
            <a:t>Destruction/removal</a:t>
          </a:r>
        </a:p>
      </dgm:t>
    </dgm:pt>
    <dgm:pt modelId="{9441EE5F-2F92-8A46-98F3-39E40C6CFD34}" type="parTrans" cxnId="{D33DAF63-8C61-094F-8C13-582CD8E1E829}">
      <dgm:prSet/>
      <dgm:spPr/>
      <dgm:t>
        <a:bodyPr/>
        <a:lstStyle/>
        <a:p>
          <a:endParaRPr lang="en-GB"/>
        </a:p>
      </dgm:t>
    </dgm:pt>
    <dgm:pt modelId="{8DF67E34-A52F-2A48-ABB0-D05C3DAD0871}" type="sibTrans" cxnId="{D33DAF63-8C61-094F-8C13-582CD8E1E829}">
      <dgm:prSet/>
      <dgm:spPr/>
      <dgm:t>
        <a:bodyPr/>
        <a:lstStyle/>
        <a:p>
          <a:endParaRPr lang="en-GB"/>
        </a:p>
      </dgm:t>
    </dgm:pt>
    <dgm:pt modelId="{0BC8A677-0E39-624B-A452-71CB98AA9688}">
      <dgm:prSet custT="1"/>
      <dgm:spPr>
        <a:ln>
          <a:solidFill>
            <a:srgbClr val="FFCCFF"/>
          </a:solidFill>
        </a:ln>
      </dgm:spPr>
      <dgm:t>
        <a:bodyPr/>
        <a:lstStyle/>
        <a:p>
          <a:r>
            <a:rPr lang="en-GB" sz="2800" dirty="0">
              <a:latin typeface="Arial Narrow" panose="020B0606020202030204" pitchFamily="34" charset="0"/>
            </a:rPr>
            <a:t>Monitoring tech use</a:t>
          </a:r>
        </a:p>
      </dgm:t>
    </dgm:pt>
    <dgm:pt modelId="{FF2FF2BC-7106-0C4B-A537-BFD168B8D160}" type="parTrans" cxnId="{45ED9E8B-556A-054F-92BE-8E71C5263DE0}">
      <dgm:prSet/>
      <dgm:spPr/>
      <dgm:t>
        <a:bodyPr/>
        <a:lstStyle/>
        <a:p>
          <a:endParaRPr lang="en-GB"/>
        </a:p>
      </dgm:t>
    </dgm:pt>
    <dgm:pt modelId="{D66A6BE9-A1FB-BC4A-B00D-B339D07FFDF6}" type="sibTrans" cxnId="{45ED9E8B-556A-054F-92BE-8E71C5263DE0}">
      <dgm:prSet/>
      <dgm:spPr/>
      <dgm:t>
        <a:bodyPr/>
        <a:lstStyle/>
        <a:p>
          <a:endParaRPr lang="en-GB"/>
        </a:p>
      </dgm:t>
    </dgm:pt>
    <dgm:pt modelId="{65E0F011-0C4E-0342-84EE-8AFE27E39F0F}">
      <dgm:prSet custT="1"/>
      <dgm:spPr>
        <a:ln>
          <a:solidFill>
            <a:srgbClr val="FFCCFF"/>
          </a:solidFill>
        </a:ln>
      </dgm:spPr>
      <dgm:t>
        <a:bodyPr/>
        <a:lstStyle/>
        <a:p>
          <a:r>
            <a:rPr lang="en-GB" sz="2800" dirty="0">
              <a:latin typeface="Arial Narrow" panose="020B0606020202030204" pitchFamily="34" charset="0"/>
            </a:rPr>
            <a:t>Location tracking</a:t>
          </a:r>
        </a:p>
      </dgm:t>
    </dgm:pt>
    <dgm:pt modelId="{3A5C4FC5-B5B6-894E-B33D-1B3F59E28FB7}" type="parTrans" cxnId="{C97B6079-A7BC-644C-88E2-22B105F355AD}">
      <dgm:prSet/>
      <dgm:spPr/>
      <dgm:t>
        <a:bodyPr/>
        <a:lstStyle/>
        <a:p>
          <a:endParaRPr lang="en-GB"/>
        </a:p>
      </dgm:t>
    </dgm:pt>
    <dgm:pt modelId="{53C6C362-7E04-A747-B9A9-C53D8E0B3A63}" type="sibTrans" cxnId="{C97B6079-A7BC-644C-88E2-22B105F355AD}">
      <dgm:prSet/>
      <dgm:spPr/>
      <dgm:t>
        <a:bodyPr/>
        <a:lstStyle/>
        <a:p>
          <a:endParaRPr lang="en-GB"/>
        </a:p>
      </dgm:t>
    </dgm:pt>
    <dgm:pt modelId="{E6534CBC-0B0F-D94D-AF0E-0A0A8BF9BCF5}">
      <dgm:prSet custT="1"/>
      <dgm:spPr>
        <a:ln>
          <a:solidFill>
            <a:srgbClr val="FFCCFF"/>
          </a:solidFill>
        </a:ln>
      </dgm:spPr>
      <dgm:t>
        <a:bodyPr/>
        <a:lstStyle/>
        <a:p>
          <a:r>
            <a:rPr lang="en-GB" sz="2800" dirty="0">
              <a:latin typeface="Arial Narrow" panose="020B0606020202030204" pitchFamily="34" charset="0"/>
            </a:rPr>
            <a:t>Recording</a:t>
          </a:r>
        </a:p>
      </dgm:t>
    </dgm:pt>
    <dgm:pt modelId="{864DB5CC-1F86-9A4C-B0FE-06D3C614A2C8}" type="parTrans" cxnId="{81DB443B-E8DF-9C44-85C1-7C16CEF09FEB}">
      <dgm:prSet/>
      <dgm:spPr/>
      <dgm:t>
        <a:bodyPr/>
        <a:lstStyle/>
        <a:p>
          <a:endParaRPr lang="en-GB"/>
        </a:p>
      </dgm:t>
    </dgm:pt>
    <dgm:pt modelId="{206F444E-C0E6-2546-AFF0-55F519D54A13}" type="sibTrans" cxnId="{81DB443B-E8DF-9C44-85C1-7C16CEF09FEB}">
      <dgm:prSet/>
      <dgm:spPr/>
      <dgm:t>
        <a:bodyPr/>
        <a:lstStyle/>
        <a:p>
          <a:endParaRPr lang="en-GB"/>
        </a:p>
      </dgm:t>
    </dgm:pt>
    <dgm:pt modelId="{011057E5-ECC4-9B48-89EC-6B4749E6F304}">
      <dgm:prSet custT="1"/>
      <dgm:spPr>
        <a:ln>
          <a:solidFill>
            <a:srgbClr val="FFCCFF"/>
          </a:solidFill>
        </a:ln>
      </dgm:spPr>
      <dgm:t>
        <a:bodyPr/>
        <a:lstStyle/>
        <a:p>
          <a:r>
            <a:rPr lang="en-GB" sz="2800" dirty="0">
              <a:latin typeface="Arial Narrow" panose="020B0606020202030204" pitchFamily="34" charset="0"/>
            </a:rPr>
            <a:t>Microchipping</a:t>
          </a:r>
        </a:p>
      </dgm:t>
    </dgm:pt>
    <dgm:pt modelId="{59FB7B66-63CD-994E-9B94-E1BD64A516AD}" type="parTrans" cxnId="{8C3CF3F5-A340-C141-B0D8-912CE68680B9}">
      <dgm:prSet/>
      <dgm:spPr/>
      <dgm:t>
        <a:bodyPr/>
        <a:lstStyle/>
        <a:p>
          <a:endParaRPr lang="en-GB"/>
        </a:p>
      </dgm:t>
    </dgm:pt>
    <dgm:pt modelId="{76A922F4-8909-8B42-A2A6-7362C2E28252}" type="sibTrans" cxnId="{8C3CF3F5-A340-C141-B0D8-912CE68680B9}">
      <dgm:prSet/>
      <dgm:spPr/>
      <dgm:t>
        <a:bodyPr/>
        <a:lstStyle/>
        <a:p>
          <a:endParaRPr lang="en-GB"/>
        </a:p>
      </dgm:t>
    </dgm:pt>
    <dgm:pt modelId="{99B45C17-F1A7-9347-B2DB-46B35CA3E7EF}" type="pres">
      <dgm:prSet presAssocID="{230AAFE2-DA3B-B34F-8F3E-663661ECF12D}" presName="linear" presStyleCnt="0">
        <dgm:presLayoutVars>
          <dgm:dir/>
          <dgm:animLvl val="lvl"/>
          <dgm:resizeHandles val="exact"/>
        </dgm:presLayoutVars>
      </dgm:prSet>
      <dgm:spPr/>
    </dgm:pt>
    <dgm:pt modelId="{AA2EBC02-B510-1845-A7C0-4A40A9CF7F90}" type="pres">
      <dgm:prSet presAssocID="{BB1D8978-CEE9-FE4D-9D5D-5B08B18E6C2E}" presName="parentLin" presStyleCnt="0"/>
      <dgm:spPr/>
    </dgm:pt>
    <dgm:pt modelId="{F45F3756-59E1-3346-B167-C59F1F5F1A97}" type="pres">
      <dgm:prSet presAssocID="{BB1D8978-CEE9-FE4D-9D5D-5B08B18E6C2E}" presName="parentLeftMargin" presStyleLbl="node1" presStyleIdx="0" presStyleCnt="1"/>
      <dgm:spPr/>
    </dgm:pt>
    <dgm:pt modelId="{4F26EA24-16DB-6F42-BAAA-F754C2723689}" type="pres">
      <dgm:prSet presAssocID="{BB1D8978-CEE9-FE4D-9D5D-5B08B18E6C2E}" presName="parentText" presStyleLbl="node1" presStyleIdx="0" presStyleCnt="1" custScaleY="53095">
        <dgm:presLayoutVars>
          <dgm:chMax val="0"/>
          <dgm:bulletEnabled val="1"/>
        </dgm:presLayoutVars>
      </dgm:prSet>
      <dgm:spPr/>
    </dgm:pt>
    <dgm:pt modelId="{6C4B353F-0527-BC4C-9C16-C6ED9A5114D9}" type="pres">
      <dgm:prSet presAssocID="{BB1D8978-CEE9-FE4D-9D5D-5B08B18E6C2E}" presName="negativeSpace" presStyleCnt="0"/>
      <dgm:spPr/>
    </dgm:pt>
    <dgm:pt modelId="{20547B1C-23B8-2349-BB0E-C037425CF2B6}" type="pres">
      <dgm:prSet presAssocID="{BB1D8978-CEE9-FE4D-9D5D-5B08B18E6C2E}" presName="childText" presStyleLbl="conFgAcc1" presStyleIdx="0" presStyleCnt="1" custScaleY="107042">
        <dgm:presLayoutVars>
          <dgm:bulletEnabled val="1"/>
        </dgm:presLayoutVars>
      </dgm:prSet>
      <dgm:spPr/>
    </dgm:pt>
  </dgm:ptLst>
  <dgm:cxnLst>
    <dgm:cxn modelId="{45F1DD17-748E-49B3-9E7D-804FCEB492CB}" type="presOf" srcId="{BB1D8978-CEE9-FE4D-9D5D-5B08B18E6C2E}" destId="{4F26EA24-16DB-6F42-BAAA-F754C2723689}" srcOrd="1" destOrd="0" presId="urn:microsoft.com/office/officeart/2005/8/layout/list1"/>
    <dgm:cxn modelId="{FAFEBE26-318C-3344-A847-9335D14CA400}" srcId="{230AAFE2-DA3B-B34F-8F3E-663661ECF12D}" destId="{BB1D8978-CEE9-FE4D-9D5D-5B08B18E6C2E}" srcOrd="0" destOrd="0" parTransId="{B6F61CF8-96CA-8645-8D3A-BE4C7EB2E7A3}" sibTransId="{0076CA75-7402-4146-9CEA-42714F4B7583}"/>
    <dgm:cxn modelId="{81DB443B-E8DF-9C44-85C1-7C16CEF09FEB}" srcId="{BB1D8978-CEE9-FE4D-9D5D-5B08B18E6C2E}" destId="{E6534CBC-0B0F-D94D-AF0E-0A0A8BF9BCF5}" srcOrd="3" destOrd="0" parTransId="{864DB5CC-1F86-9A4C-B0FE-06D3C614A2C8}" sibTransId="{206F444E-C0E6-2546-AFF0-55F519D54A13}"/>
    <dgm:cxn modelId="{D33DAF63-8C61-094F-8C13-582CD8E1E829}" srcId="{BB1D8978-CEE9-FE4D-9D5D-5B08B18E6C2E}" destId="{50D6D4FD-FB33-B048-A314-C06787EB77B7}" srcOrd="0" destOrd="0" parTransId="{9441EE5F-2F92-8A46-98F3-39E40C6CFD34}" sibTransId="{8DF67E34-A52F-2A48-ABB0-D05C3DAD0871}"/>
    <dgm:cxn modelId="{C97B6079-A7BC-644C-88E2-22B105F355AD}" srcId="{BB1D8978-CEE9-FE4D-9D5D-5B08B18E6C2E}" destId="{65E0F011-0C4E-0342-84EE-8AFE27E39F0F}" srcOrd="2" destOrd="0" parTransId="{3A5C4FC5-B5B6-894E-B33D-1B3F59E28FB7}" sibTransId="{53C6C362-7E04-A747-B9A9-C53D8E0B3A63}"/>
    <dgm:cxn modelId="{45ED9E8B-556A-054F-92BE-8E71C5263DE0}" srcId="{BB1D8978-CEE9-FE4D-9D5D-5B08B18E6C2E}" destId="{0BC8A677-0E39-624B-A452-71CB98AA9688}" srcOrd="1" destOrd="0" parTransId="{FF2FF2BC-7106-0C4B-A537-BFD168B8D160}" sibTransId="{D66A6BE9-A1FB-BC4A-B00D-B339D07FFDF6}"/>
    <dgm:cxn modelId="{0BAE26A6-E107-47E8-8FBB-D7815A826EBB}" type="presOf" srcId="{230AAFE2-DA3B-B34F-8F3E-663661ECF12D}" destId="{99B45C17-F1A7-9347-B2DB-46B35CA3E7EF}" srcOrd="0" destOrd="0" presId="urn:microsoft.com/office/officeart/2005/8/layout/list1"/>
    <dgm:cxn modelId="{4D7289AD-A0EB-459C-AB69-973FF1DF0F23}" type="presOf" srcId="{65E0F011-0C4E-0342-84EE-8AFE27E39F0F}" destId="{20547B1C-23B8-2349-BB0E-C037425CF2B6}" srcOrd="0" destOrd="2" presId="urn:microsoft.com/office/officeart/2005/8/layout/list1"/>
    <dgm:cxn modelId="{AC3518B5-595D-42F4-8406-4363CC6B1D1C}" type="presOf" srcId="{BB1D8978-CEE9-FE4D-9D5D-5B08B18E6C2E}" destId="{F45F3756-59E1-3346-B167-C59F1F5F1A97}" srcOrd="0" destOrd="0" presId="urn:microsoft.com/office/officeart/2005/8/layout/list1"/>
    <dgm:cxn modelId="{602794E5-DA3E-4491-8EAD-583518169CC7}" type="presOf" srcId="{50D6D4FD-FB33-B048-A314-C06787EB77B7}" destId="{20547B1C-23B8-2349-BB0E-C037425CF2B6}" srcOrd="0" destOrd="0" presId="urn:microsoft.com/office/officeart/2005/8/layout/list1"/>
    <dgm:cxn modelId="{8C3CF3F5-A340-C141-B0D8-912CE68680B9}" srcId="{BB1D8978-CEE9-FE4D-9D5D-5B08B18E6C2E}" destId="{011057E5-ECC4-9B48-89EC-6B4749E6F304}" srcOrd="4" destOrd="0" parTransId="{59FB7B66-63CD-994E-9B94-E1BD64A516AD}" sibTransId="{76A922F4-8909-8B42-A2A6-7362C2E28252}"/>
    <dgm:cxn modelId="{291198FA-61FA-430E-83DC-6A276E867F15}" type="presOf" srcId="{E6534CBC-0B0F-D94D-AF0E-0A0A8BF9BCF5}" destId="{20547B1C-23B8-2349-BB0E-C037425CF2B6}" srcOrd="0" destOrd="3" presId="urn:microsoft.com/office/officeart/2005/8/layout/list1"/>
    <dgm:cxn modelId="{A7F3C6FC-EBBD-4A73-8E88-78FEA8CF7FDA}" type="presOf" srcId="{011057E5-ECC4-9B48-89EC-6B4749E6F304}" destId="{20547B1C-23B8-2349-BB0E-C037425CF2B6}" srcOrd="0" destOrd="4" presId="urn:microsoft.com/office/officeart/2005/8/layout/list1"/>
    <dgm:cxn modelId="{744250FF-74A3-486E-A748-FA995DDE3850}" type="presOf" srcId="{0BC8A677-0E39-624B-A452-71CB98AA9688}" destId="{20547B1C-23B8-2349-BB0E-C037425CF2B6}" srcOrd="0" destOrd="1" presId="urn:microsoft.com/office/officeart/2005/8/layout/list1"/>
    <dgm:cxn modelId="{B98BA8B5-F186-4935-828D-0F0C441F58E4}" type="presParOf" srcId="{99B45C17-F1A7-9347-B2DB-46B35CA3E7EF}" destId="{AA2EBC02-B510-1845-A7C0-4A40A9CF7F90}" srcOrd="0" destOrd="0" presId="urn:microsoft.com/office/officeart/2005/8/layout/list1"/>
    <dgm:cxn modelId="{A3642F43-3996-46AE-8E2D-FECCE190654B}" type="presParOf" srcId="{AA2EBC02-B510-1845-A7C0-4A40A9CF7F90}" destId="{F45F3756-59E1-3346-B167-C59F1F5F1A97}" srcOrd="0" destOrd="0" presId="urn:microsoft.com/office/officeart/2005/8/layout/list1"/>
    <dgm:cxn modelId="{2C11C794-406A-4E59-90A1-EBAC4C4812E9}" type="presParOf" srcId="{AA2EBC02-B510-1845-A7C0-4A40A9CF7F90}" destId="{4F26EA24-16DB-6F42-BAAA-F754C2723689}" srcOrd="1" destOrd="0" presId="urn:microsoft.com/office/officeart/2005/8/layout/list1"/>
    <dgm:cxn modelId="{9DDA3B94-2353-4EC2-A617-4F662D567F14}" type="presParOf" srcId="{99B45C17-F1A7-9347-B2DB-46B35CA3E7EF}" destId="{6C4B353F-0527-BC4C-9C16-C6ED9A5114D9}" srcOrd="1" destOrd="0" presId="urn:microsoft.com/office/officeart/2005/8/layout/list1"/>
    <dgm:cxn modelId="{59935FC6-A5E0-479E-A7F2-135A31C3DF8A}" type="presParOf" srcId="{99B45C17-F1A7-9347-B2DB-46B35CA3E7EF}" destId="{20547B1C-23B8-2349-BB0E-C037425CF2B6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8F548-B9C8-5649-A8CE-F4EFD23407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A99883-BA7E-0A47-AED4-E1946DFAB115}">
      <dgm:prSet custT="1"/>
      <dgm:spPr>
        <a:solidFill>
          <a:srgbClr val="FFCCFF"/>
        </a:solidFill>
      </dgm:spPr>
      <dgm:t>
        <a:bodyPr/>
        <a:lstStyle/>
        <a:p>
          <a:r>
            <a:rPr lang="en-GB" sz="3200" b="1" dirty="0">
              <a:solidFill>
                <a:schemeClr val="tx1"/>
              </a:solidFill>
              <a:latin typeface="Arial Narrow" panose="020B0606020202030204" pitchFamily="34" charset="0"/>
            </a:rPr>
            <a:t>Sexual</a:t>
          </a:r>
          <a:endParaRPr lang="en-GB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B2D42BF-FE84-544D-868C-B4C80F086BD5}" type="parTrans" cxnId="{CA534843-A852-954A-B392-057592D6F58E}">
      <dgm:prSet/>
      <dgm:spPr/>
      <dgm:t>
        <a:bodyPr/>
        <a:lstStyle/>
        <a:p>
          <a:endParaRPr lang="en-GB"/>
        </a:p>
      </dgm:t>
    </dgm:pt>
    <dgm:pt modelId="{61300489-10F1-BD4D-A7AA-32AF1F67784A}" type="sibTrans" cxnId="{CA534843-A852-954A-B392-057592D6F58E}">
      <dgm:prSet/>
      <dgm:spPr/>
      <dgm:t>
        <a:bodyPr/>
        <a:lstStyle/>
        <a:p>
          <a:endParaRPr lang="en-GB"/>
        </a:p>
      </dgm:t>
    </dgm:pt>
    <dgm:pt modelId="{0ECED775-A32F-8448-B705-513D520CB967}">
      <dgm:prSet/>
      <dgm:spPr>
        <a:ln>
          <a:solidFill>
            <a:srgbClr val="FFCCFF"/>
          </a:solidFill>
        </a:ln>
      </dgm:spPr>
      <dgm:t>
        <a:bodyPr/>
        <a:lstStyle/>
        <a:p>
          <a:r>
            <a:rPr lang="en-GB" dirty="0">
              <a:latin typeface="Arial Narrow" panose="020B0606020202030204" pitchFamily="34" charset="0"/>
            </a:rPr>
            <a:t>Sharing intimate images</a:t>
          </a:r>
        </a:p>
      </dgm:t>
    </dgm:pt>
    <dgm:pt modelId="{4BCB6249-D6AB-5C41-A8A3-05F8042BE0F9}" type="parTrans" cxnId="{301CC40B-ED4C-614F-AC9F-E5A4E5EBF15B}">
      <dgm:prSet/>
      <dgm:spPr/>
      <dgm:t>
        <a:bodyPr/>
        <a:lstStyle/>
        <a:p>
          <a:endParaRPr lang="en-GB"/>
        </a:p>
      </dgm:t>
    </dgm:pt>
    <dgm:pt modelId="{8F6300BB-D03B-AB4D-BE11-488C94B9DCC3}" type="sibTrans" cxnId="{301CC40B-ED4C-614F-AC9F-E5A4E5EBF15B}">
      <dgm:prSet/>
      <dgm:spPr/>
      <dgm:t>
        <a:bodyPr/>
        <a:lstStyle/>
        <a:p>
          <a:endParaRPr lang="en-GB"/>
        </a:p>
      </dgm:t>
    </dgm:pt>
    <dgm:pt modelId="{7F595424-F8A9-1648-850A-E2E223FF2A58}">
      <dgm:prSet/>
      <dgm:spPr>
        <a:ln>
          <a:solidFill>
            <a:srgbClr val="FFCCFF"/>
          </a:solidFill>
        </a:ln>
      </dgm:spPr>
      <dgm:t>
        <a:bodyPr/>
        <a:lstStyle/>
        <a:p>
          <a:r>
            <a:rPr lang="en-GB" dirty="0">
              <a:latin typeface="Arial Narrow" panose="020B0606020202030204" pitchFamily="34" charset="0"/>
            </a:rPr>
            <a:t>Threats to share images</a:t>
          </a:r>
        </a:p>
      </dgm:t>
    </dgm:pt>
    <dgm:pt modelId="{65D4A1C9-E640-894A-8B96-D7F9E3DB0D6E}" type="parTrans" cxnId="{E7A4C634-C14D-EA4A-A400-6D8E673B9AD7}">
      <dgm:prSet/>
      <dgm:spPr/>
      <dgm:t>
        <a:bodyPr/>
        <a:lstStyle/>
        <a:p>
          <a:endParaRPr lang="en-GB"/>
        </a:p>
      </dgm:t>
    </dgm:pt>
    <dgm:pt modelId="{75DD686D-F1EB-1146-B998-5B7F75BAD6EE}" type="sibTrans" cxnId="{E7A4C634-C14D-EA4A-A400-6D8E673B9AD7}">
      <dgm:prSet/>
      <dgm:spPr/>
      <dgm:t>
        <a:bodyPr/>
        <a:lstStyle/>
        <a:p>
          <a:endParaRPr lang="en-GB"/>
        </a:p>
      </dgm:t>
    </dgm:pt>
    <dgm:pt modelId="{3B486DEC-5A4C-D541-8622-4EB7C7BFC74C}">
      <dgm:prSet/>
      <dgm:spPr>
        <a:ln>
          <a:solidFill>
            <a:srgbClr val="FFCCFF"/>
          </a:solidFill>
        </a:ln>
      </dgm:spPr>
      <dgm:t>
        <a:bodyPr/>
        <a:lstStyle/>
        <a:p>
          <a:r>
            <a:rPr lang="en-GB" dirty="0">
              <a:latin typeface="Arial Narrow" panose="020B0606020202030204" pitchFamily="34" charset="0"/>
            </a:rPr>
            <a:t>Online grooming</a:t>
          </a:r>
        </a:p>
      </dgm:t>
    </dgm:pt>
    <dgm:pt modelId="{2B2265F4-0DA8-B446-A640-78C3C0799AA9}" type="parTrans" cxnId="{DBF11D39-A106-3D41-B75C-06B11E4CCD33}">
      <dgm:prSet/>
      <dgm:spPr/>
      <dgm:t>
        <a:bodyPr/>
        <a:lstStyle/>
        <a:p>
          <a:endParaRPr lang="en-GB"/>
        </a:p>
      </dgm:t>
    </dgm:pt>
    <dgm:pt modelId="{FD254C7D-EAEA-2C4A-A8A1-AA3490815887}" type="sibTrans" cxnId="{DBF11D39-A106-3D41-B75C-06B11E4CCD33}">
      <dgm:prSet/>
      <dgm:spPr/>
      <dgm:t>
        <a:bodyPr/>
        <a:lstStyle/>
        <a:p>
          <a:endParaRPr lang="en-GB"/>
        </a:p>
      </dgm:t>
    </dgm:pt>
    <dgm:pt modelId="{48E70B20-C248-064C-9385-D211EBC8FBD8}">
      <dgm:prSet/>
      <dgm:spPr>
        <a:ln>
          <a:solidFill>
            <a:srgbClr val="FFCCFF"/>
          </a:solidFill>
        </a:ln>
      </dgm:spPr>
      <dgm:t>
        <a:bodyPr/>
        <a:lstStyle/>
        <a:p>
          <a:r>
            <a:rPr lang="en-GB" dirty="0">
              <a:latin typeface="Arial Narrow" panose="020B0606020202030204" pitchFamily="34" charset="0"/>
            </a:rPr>
            <a:t>Deep fakes</a:t>
          </a:r>
        </a:p>
      </dgm:t>
    </dgm:pt>
    <dgm:pt modelId="{2A493434-55E8-D04F-B66F-F1BC02569262}" type="parTrans" cxnId="{927EFA71-0FAC-6E47-92B0-C6D2DC9FA0AC}">
      <dgm:prSet/>
      <dgm:spPr/>
      <dgm:t>
        <a:bodyPr/>
        <a:lstStyle/>
        <a:p>
          <a:endParaRPr lang="en-GB"/>
        </a:p>
      </dgm:t>
    </dgm:pt>
    <dgm:pt modelId="{60A3D8BC-4911-D34C-ADD7-5D609CB57D32}" type="sibTrans" cxnId="{927EFA71-0FAC-6E47-92B0-C6D2DC9FA0AC}">
      <dgm:prSet/>
      <dgm:spPr/>
      <dgm:t>
        <a:bodyPr/>
        <a:lstStyle/>
        <a:p>
          <a:endParaRPr lang="en-GB"/>
        </a:p>
      </dgm:t>
    </dgm:pt>
    <dgm:pt modelId="{5B9ADA2A-A340-474C-9CF3-F08F9A679B84}">
      <dgm:prSet/>
      <dgm:spPr>
        <a:ln>
          <a:solidFill>
            <a:srgbClr val="FFCCFF"/>
          </a:solidFill>
        </a:ln>
      </dgm:spPr>
      <dgm:t>
        <a:bodyPr/>
        <a:lstStyle/>
        <a:p>
          <a:r>
            <a:rPr lang="en-GB" dirty="0">
              <a:latin typeface="Arial Narrow" panose="020B0606020202030204" pitchFamily="34" charset="0"/>
            </a:rPr>
            <a:t>Recording without consent</a:t>
          </a:r>
        </a:p>
      </dgm:t>
    </dgm:pt>
    <dgm:pt modelId="{9453E9DF-B564-0540-899A-1AA1D34EEDB4}" type="parTrans" cxnId="{D2080343-B2BE-DD49-957F-7048654501C4}">
      <dgm:prSet/>
      <dgm:spPr/>
      <dgm:t>
        <a:bodyPr/>
        <a:lstStyle/>
        <a:p>
          <a:endParaRPr lang="en-GB"/>
        </a:p>
      </dgm:t>
    </dgm:pt>
    <dgm:pt modelId="{36A7641B-FE9C-A04B-AA78-185B9FC37107}" type="sibTrans" cxnId="{D2080343-B2BE-DD49-957F-7048654501C4}">
      <dgm:prSet/>
      <dgm:spPr/>
      <dgm:t>
        <a:bodyPr/>
        <a:lstStyle/>
        <a:p>
          <a:endParaRPr lang="en-GB"/>
        </a:p>
      </dgm:t>
    </dgm:pt>
    <dgm:pt modelId="{6E331629-CE90-F344-AE68-0138F255BB18}" type="pres">
      <dgm:prSet presAssocID="{4C28F548-B9C8-5649-A8CE-F4EFD2340732}" presName="linear" presStyleCnt="0">
        <dgm:presLayoutVars>
          <dgm:dir/>
          <dgm:animLvl val="lvl"/>
          <dgm:resizeHandles val="exact"/>
        </dgm:presLayoutVars>
      </dgm:prSet>
      <dgm:spPr/>
    </dgm:pt>
    <dgm:pt modelId="{8D783418-F26B-A642-AC91-F5741585EC68}" type="pres">
      <dgm:prSet presAssocID="{F1A99883-BA7E-0A47-AED4-E1946DFAB115}" presName="parentLin" presStyleCnt="0"/>
      <dgm:spPr/>
    </dgm:pt>
    <dgm:pt modelId="{50E78CF0-E600-EE46-8875-F64A49F5B679}" type="pres">
      <dgm:prSet presAssocID="{F1A99883-BA7E-0A47-AED4-E1946DFAB115}" presName="parentLeftMargin" presStyleLbl="node1" presStyleIdx="0" presStyleCnt="1"/>
      <dgm:spPr/>
    </dgm:pt>
    <dgm:pt modelId="{76F28F31-F046-254B-BAC8-5D92C8F0F143}" type="pres">
      <dgm:prSet presAssocID="{F1A99883-BA7E-0A47-AED4-E1946DFAB11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3B8E659-034B-834E-A81D-60E20E6F2C52}" type="pres">
      <dgm:prSet presAssocID="{F1A99883-BA7E-0A47-AED4-E1946DFAB115}" presName="negativeSpace" presStyleCnt="0"/>
      <dgm:spPr/>
    </dgm:pt>
    <dgm:pt modelId="{5E15785A-5FF0-F24D-ADA0-EAB1DB61998C}" type="pres">
      <dgm:prSet presAssocID="{F1A99883-BA7E-0A47-AED4-E1946DFAB11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5D7E506-A395-4AD2-91B1-2719B9CD10F4}" type="presOf" srcId="{4C28F548-B9C8-5649-A8CE-F4EFD2340732}" destId="{6E331629-CE90-F344-AE68-0138F255BB18}" srcOrd="0" destOrd="0" presId="urn:microsoft.com/office/officeart/2005/8/layout/list1"/>
    <dgm:cxn modelId="{301CC40B-ED4C-614F-AC9F-E5A4E5EBF15B}" srcId="{F1A99883-BA7E-0A47-AED4-E1946DFAB115}" destId="{0ECED775-A32F-8448-B705-513D520CB967}" srcOrd="0" destOrd="0" parTransId="{4BCB6249-D6AB-5C41-A8A3-05F8042BE0F9}" sibTransId="{8F6300BB-D03B-AB4D-BE11-488C94B9DCC3}"/>
    <dgm:cxn modelId="{E7A4C634-C14D-EA4A-A400-6D8E673B9AD7}" srcId="{F1A99883-BA7E-0A47-AED4-E1946DFAB115}" destId="{7F595424-F8A9-1648-850A-E2E223FF2A58}" srcOrd="1" destOrd="0" parTransId="{65D4A1C9-E640-894A-8B96-D7F9E3DB0D6E}" sibTransId="{75DD686D-F1EB-1146-B998-5B7F75BAD6EE}"/>
    <dgm:cxn modelId="{DBF11D39-A106-3D41-B75C-06B11E4CCD33}" srcId="{F1A99883-BA7E-0A47-AED4-E1946DFAB115}" destId="{3B486DEC-5A4C-D541-8622-4EB7C7BFC74C}" srcOrd="2" destOrd="0" parTransId="{2B2265F4-0DA8-B446-A640-78C3C0799AA9}" sibTransId="{FD254C7D-EAEA-2C4A-A8A1-AA3490815887}"/>
    <dgm:cxn modelId="{D2080343-B2BE-DD49-957F-7048654501C4}" srcId="{F1A99883-BA7E-0A47-AED4-E1946DFAB115}" destId="{5B9ADA2A-A340-474C-9CF3-F08F9A679B84}" srcOrd="4" destOrd="0" parTransId="{9453E9DF-B564-0540-899A-1AA1D34EEDB4}" sibTransId="{36A7641B-FE9C-A04B-AA78-185B9FC37107}"/>
    <dgm:cxn modelId="{CA534843-A852-954A-B392-057592D6F58E}" srcId="{4C28F548-B9C8-5649-A8CE-F4EFD2340732}" destId="{F1A99883-BA7E-0A47-AED4-E1946DFAB115}" srcOrd="0" destOrd="0" parTransId="{6B2D42BF-FE84-544D-868C-B4C80F086BD5}" sibTransId="{61300489-10F1-BD4D-A7AA-32AF1F67784A}"/>
    <dgm:cxn modelId="{5D560D51-BEF2-43F1-B357-F20DAF930C29}" type="presOf" srcId="{3B486DEC-5A4C-D541-8622-4EB7C7BFC74C}" destId="{5E15785A-5FF0-F24D-ADA0-EAB1DB61998C}" srcOrd="0" destOrd="2" presId="urn:microsoft.com/office/officeart/2005/8/layout/list1"/>
    <dgm:cxn modelId="{927EFA71-0FAC-6E47-92B0-C6D2DC9FA0AC}" srcId="{F1A99883-BA7E-0A47-AED4-E1946DFAB115}" destId="{48E70B20-C248-064C-9385-D211EBC8FBD8}" srcOrd="3" destOrd="0" parTransId="{2A493434-55E8-D04F-B66F-F1BC02569262}" sibTransId="{60A3D8BC-4911-D34C-ADD7-5D609CB57D32}"/>
    <dgm:cxn modelId="{CCAFCB53-1454-4A3E-ABDD-5536BB07B338}" type="presOf" srcId="{7F595424-F8A9-1648-850A-E2E223FF2A58}" destId="{5E15785A-5FF0-F24D-ADA0-EAB1DB61998C}" srcOrd="0" destOrd="1" presId="urn:microsoft.com/office/officeart/2005/8/layout/list1"/>
    <dgm:cxn modelId="{9ABA9CCD-C1AB-4899-B42D-B10E157ACCA3}" type="presOf" srcId="{F1A99883-BA7E-0A47-AED4-E1946DFAB115}" destId="{76F28F31-F046-254B-BAC8-5D92C8F0F143}" srcOrd="1" destOrd="0" presId="urn:microsoft.com/office/officeart/2005/8/layout/list1"/>
    <dgm:cxn modelId="{6D1730E4-75FE-4B1B-A52C-12698DF32F29}" type="presOf" srcId="{48E70B20-C248-064C-9385-D211EBC8FBD8}" destId="{5E15785A-5FF0-F24D-ADA0-EAB1DB61998C}" srcOrd="0" destOrd="3" presId="urn:microsoft.com/office/officeart/2005/8/layout/list1"/>
    <dgm:cxn modelId="{BECD7DEF-4AC6-47EB-A473-233B5D55D173}" type="presOf" srcId="{F1A99883-BA7E-0A47-AED4-E1946DFAB115}" destId="{50E78CF0-E600-EE46-8875-F64A49F5B679}" srcOrd="0" destOrd="0" presId="urn:microsoft.com/office/officeart/2005/8/layout/list1"/>
    <dgm:cxn modelId="{1914F1F3-944A-4DA5-89F4-266253A154FC}" type="presOf" srcId="{5B9ADA2A-A340-474C-9CF3-F08F9A679B84}" destId="{5E15785A-5FF0-F24D-ADA0-EAB1DB61998C}" srcOrd="0" destOrd="4" presId="urn:microsoft.com/office/officeart/2005/8/layout/list1"/>
    <dgm:cxn modelId="{42C837F7-B048-4CE0-9E9C-00386EB873EE}" type="presOf" srcId="{0ECED775-A32F-8448-B705-513D520CB967}" destId="{5E15785A-5FF0-F24D-ADA0-EAB1DB61998C}" srcOrd="0" destOrd="0" presId="urn:microsoft.com/office/officeart/2005/8/layout/list1"/>
    <dgm:cxn modelId="{42D1103D-B4F5-4B19-9EA8-A629E97024A1}" type="presParOf" srcId="{6E331629-CE90-F344-AE68-0138F255BB18}" destId="{8D783418-F26B-A642-AC91-F5741585EC68}" srcOrd="0" destOrd="0" presId="urn:microsoft.com/office/officeart/2005/8/layout/list1"/>
    <dgm:cxn modelId="{A77BF94D-F818-411C-9E4D-A20E20BFBC63}" type="presParOf" srcId="{8D783418-F26B-A642-AC91-F5741585EC68}" destId="{50E78CF0-E600-EE46-8875-F64A49F5B679}" srcOrd="0" destOrd="0" presId="urn:microsoft.com/office/officeart/2005/8/layout/list1"/>
    <dgm:cxn modelId="{2BF719A3-B4D6-470C-9CBC-ABA0E1588300}" type="presParOf" srcId="{8D783418-F26B-A642-AC91-F5741585EC68}" destId="{76F28F31-F046-254B-BAC8-5D92C8F0F143}" srcOrd="1" destOrd="0" presId="urn:microsoft.com/office/officeart/2005/8/layout/list1"/>
    <dgm:cxn modelId="{631D47C1-3AB3-4452-A71B-79D4627B7299}" type="presParOf" srcId="{6E331629-CE90-F344-AE68-0138F255BB18}" destId="{33B8E659-034B-834E-A81D-60E20E6F2C52}" srcOrd="1" destOrd="0" presId="urn:microsoft.com/office/officeart/2005/8/layout/list1"/>
    <dgm:cxn modelId="{8736D566-0110-4BE8-A364-FF8540C6B1A6}" type="presParOf" srcId="{6E331629-CE90-F344-AE68-0138F255BB18}" destId="{5E15785A-5FF0-F24D-ADA0-EAB1DB6199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AAFE2-DA3B-B34F-8F3E-663661ECF1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1D8978-CEE9-FE4D-9D5D-5B08B18E6C2E}">
      <dgm:prSet custT="1"/>
      <dgm:spPr>
        <a:solidFill>
          <a:srgbClr val="FFCCFF"/>
        </a:solidFill>
      </dgm:spPr>
      <dgm:t>
        <a:bodyPr/>
        <a:lstStyle/>
        <a:p>
          <a:r>
            <a:rPr lang="en-GB" sz="3200" b="1" dirty="0">
              <a:solidFill>
                <a:schemeClr val="tx1"/>
              </a:solidFill>
              <a:latin typeface="Arial Narrow" panose="020B0606020202030204" pitchFamily="34" charset="0"/>
            </a:rPr>
            <a:t>Psychological</a:t>
          </a:r>
          <a:endParaRPr lang="en-GB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6F61CF8-96CA-8645-8D3A-BE4C7EB2E7A3}" type="parTrans" cxnId="{FAFEBE26-318C-3344-A847-9335D14CA400}">
      <dgm:prSet/>
      <dgm:spPr/>
      <dgm:t>
        <a:bodyPr/>
        <a:lstStyle/>
        <a:p>
          <a:endParaRPr lang="en-GB"/>
        </a:p>
      </dgm:t>
    </dgm:pt>
    <dgm:pt modelId="{0076CA75-7402-4146-9CEA-42714F4B7583}" type="sibTrans" cxnId="{FAFEBE26-318C-3344-A847-9335D14CA400}">
      <dgm:prSet/>
      <dgm:spPr/>
      <dgm:t>
        <a:bodyPr/>
        <a:lstStyle/>
        <a:p>
          <a:endParaRPr lang="en-GB"/>
        </a:p>
      </dgm:t>
    </dgm:pt>
    <dgm:pt modelId="{50D6D4FD-FB33-B048-A314-C06787EB77B7}">
      <dgm:prSet custT="1"/>
      <dgm:spPr>
        <a:ln>
          <a:solidFill>
            <a:srgbClr val="FFCCFF"/>
          </a:solidFill>
        </a:ln>
      </dgm:spPr>
      <dgm:t>
        <a:bodyPr/>
        <a:lstStyle/>
        <a:p>
          <a:r>
            <a:rPr lang="en-GB" sz="2400" dirty="0">
              <a:solidFill>
                <a:prstClr val="black"/>
              </a:solidFill>
              <a:latin typeface="Arial Narrow" panose="020B0606020202030204" pitchFamily="34" charset="0"/>
            </a:rPr>
            <a:t>Gaslighting</a:t>
          </a:r>
          <a:endParaRPr lang="en-GB" sz="2400" dirty="0"/>
        </a:p>
      </dgm:t>
    </dgm:pt>
    <dgm:pt modelId="{9441EE5F-2F92-8A46-98F3-39E40C6CFD34}" type="parTrans" cxnId="{D33DAF63-8C61-094F-8C13-582CD8E1E829}">
      <dgm:prSet/>
      <dgm:spPr/>
      <dgm:t>
        <a:bodyPr/>
        <a:lstStyle/>
        <a:p>
          <a:endParaRPr lang="en-GB"/>
        </a:p>
      </dgm:t>
    </dgm:pt>
    <dgm:pt modelId="{8DF67E34-A52F-2A48-ABB0-D05C3DAD0871}" type="sibTrans" cxnId="{D33DAF63-8C61-094F-8C13-582CD8E1E829}">
      <dgm:prSet/>
      <dgm:spPr/>
      <dgm:t>
        <a:bodyPr/>
        <a:lstStyle/>
        <a:p>
          <a:endParaRPr lang="en-GB"/>
        </a:p>
      </dgm:t>
    </dgm:pt>
    <dgm:pt modelId="{C7694716-7AA7-A742-944F-331A900225B0}">
      <dgm:prSet custT="1"/>
      <dgm:spPr/>
      <dgm:t>
        <a:bodyPr/>
        <a:lstStyle/>
        <a:p>
          <a:r>
            <a:rPr lang="en-GB" sz="2400" dirty="0">
              <a:solidFill>
                <a:prstClr val="black"/>
              </a:solidFill>
              <a:latin typeface="Arial Narrow" panose="020B0606020202030204" pitchFamily="34" charset="0"/>
            </a:rPr>
            <a:t>Online impersonation</a:t>
          </a:r>
        </a:p>
      </dgm:t>
    </dgm:pt>
    <dgm:pt modelId="{208AC02C-D7D0-6A4B-806F-765850AB2EC4}" type="parTrans" cxnId="{53BE4AFB-96A0-EE4C-B4DA-E0C648A6B0AD}">
      <dgm:prSet/>
      <dgm:spPr/>
      <dgm:t>
        <a:bodyPr/>
        <a:lstStyle/>
        <a:p>
          <a:endParaRPr lang="en-GB"/>
        </a:p>
      </dgm:t>
    </dgm:pt>
    <dgm:pt modelId="{1102EC67-08ED-F146-9325-E3ED65C49FE7}" type="sibTrans" cxnId="{53BE4AFB-96A0-EE4C-B4DA-E0C648A6B0AD}">
      <dgm:prSet/>
      <dgm:spPr/>
      <dgm:t>
        <a:bodyPr/>
        <a:lstStyle/>
        <a:p>
          <a:endParaRPr lang="en-GB"/>
        </a:p>
      </dgm:t>
    </dgm:pt>
    <dgm:pt modelId="{3639B539-247D-CD42-B228-B098EB8DCA30}">
      <dgm:prSet custT="1"/>
      <dgm:spPr/>
      <dgm:t>
        <a:bodyPr/>
        <a:lstStyle/>
        <a:p>
          <a:r>
            <a:rPr lang="en-GB" sz="2400" dirty="0">
              <a:solidFill>
                <a:prstClr val="black"/>
              </a:solidFill>
              <a:latin typeface="Arial Narrow" panose="020B0606020202030204" pitchFamily="34" charset="0"/>
            </a:rPr>
            <a:t>Stalking and harassment</a:t>
          </a:r>
        </a:p>
      </dgm:t>
    </dgm:pt>
    <dgm:pt modelId="{CA6CE61F-05FF-1F4B-AC4A-D1F85A87BD70}" type="parTrans" cxnId="{E9C2A49A-C668-A049-ABA6-D7D2805C9650}">
      <dgm:prSet/>
      <dgm:spPr/>
      <dgm:t>
        <a:bodyPr/>
        <a:lstStyle/>
        <a:p>
          <a:endParaRPr lang="en-GB"/>
        </a:p>
      </dgm:t>
    </dgm:pt>
    <dgm:pt modelId="{9BB7D00E-7791-8140-B5DA-56E1463FC251}" type="sibTrans" cxnId="{E9C2A49A-C668-A049-ABA6-D7D2805C9650}">
      <dgm:prSet/>
      <dgm:spPr/>
      <dgm:t>
        <a:bodyPr/>
        <a:lstStyle/>
        <a:p>
          <a:endParaRPr lang="en-GB"/>
        </a:p>
      </dgm:t>
    </dgm:pt>
    <dgm:pt modelId="{33329BDF-56B6-7142-8917-B12E63701B02}">
      <dgm:prSet custT="1"/>
      <dgm:spPr/>
      <dgm:t>
        <a:bodyPr/>
        <a:lstStyle/>
        <a:p>
          <a:r>
            <a:rPr lang="en-GB" sz="2400" dirty="0">
              <a:solidFill>
                <a:prstClr val="black"/>
              </a:solidFill>
              <a:latin typeface="Arial Narrow" panose="020B0606020202030204" pitchFamily="34" charset="0"/>
            </a:rPr>
            <a:t>Constant calls and texts</a:t>
          </a:r>
        </a:p>
      </dgm:t>
    </dgm:pt>
    <dgm:pt modelId="{49B7CC68-1792-384A-B0D7-E07A05FF816D}" type="parTrans" cxnId="{FE2C4BD7-A491-6B4F-BB83-B483BA60157A}">
      <dgm:prSet/>
      <dgm:spPr/>
      <dgm:t>
        <a:bodyPr/>
        <a:lstStyle/>
        <a:p>
          <a:endParaRPr lang="en-GB"/>
        </a:p>
      </dgm:t>
    </dgm:pt>
    <dgm:pt modelId="{904EB9F0-44BC-0247-8828-58967407CFE4}" type="sibTrans" cxnId="{FE2C4BD7-A491-6B4F-BB83-B483BA60157A}">
      <dgm:prSet/>
      <dgm:spPr/>
      <dgm:t>
        <a:bodyPr/>
        <a:lstStyle/>
        <a:p>
          <a:endParaRPr lang="en-GB"/>
        </a:p>
      </dgm:t>
    </dgm:pt>
    <dgm:pt modelId="{183031DC-9BD1-1B4C-9FF6-FC9F35DC41A5}">
      <dgm:prSet custT="1"/>
      <dgm:spPr/>
      <dgm:t>
        <a:bodyPr/>
        <a:lstStyle/>
        <a:p>
          <a:r>
            <a:rPr lang="en-GB" sz="2400" dirty="0">
              <a:solidFill>
                <a:prstClr val="black"/>
              </a:solidFill>
              <a:latin typeface="Arial Narrow" panose="020B0606020202030204" pitchFamily="34" charset="0"/>
            </a:rPr>
            <a:t>IoT misuse</a:t>
          </a:r>
        </a:p>
      </dgm:t>
    </dgm:pt>
    <dgm:pt modelId="{3537E446-6A84-3E43-A7D5-B67C81715E24}" type="parTrans" cxnId="{AFFC92AD-152E-8F4C-BBCF-51B5A45A8CD3}">
      <dgm:prSet/>
      <dgm:spPr/>
      <dgm:t>
        <a:bodyPr/>
        <a:lstStyle/>
        <a:p>
          <a:endParaRPr lang="en-GB"/>
        </a:p>
      </dgm:t>
    </dgm:pt>
    <dgm:pt modelId="{5FD6D6B3-23EB-384F-A2E1-0F74B9223C0D}" type="sibTrans" cxnId="{AFFC92AD-152E-8F4C-BBCF-51B5A45A8CD3}">
      <dgm:prSet/>
      <dgm:spPr/>
      <dgm:t>
        <a:bodyPr/>
        <a:lstStyle/>
        <a:p>
          <a:endParaRPr lang="en-GB"/>
        </a:p>
      </dgm:t>
    </dgm:pt>
    <dgm:pt modelId="{99B45C17-F1A7-9347-B2DB-46B35CA3E7EF}" type="pres">
      <dgm:prSet presAssocID="{230AAFE2-DA3B-B34F-8F3E-663661ECF12D}" presName="linear" presStyleCnt="0">
        <dgm:presLayoutVars>
          <dgm:dir/>
          <dgm:animLvl val="lvl"/>
          <dgm:resizeHandles val="exact"/>
        </dgm:presLayoutVars>
      </dgm:prSet>
      <dgm:spPr/>
    </dgm:pt>
    <dgm:pt modelId="{AA2EBC02-B510-1845-A7C0-4A40A9CF7F90}" type="pres">
      <dgm:prSet presAssocID="{BB1D8978-CEE9-FE4D-9D5D-5B08B18E6C2E}" presName="parentLin" presStyleCnt="0"/>
      <dgm:spPr/>
    </dgm:pt>
    <dgm:pt modelId="{F45F3756-59E1-3346-B167-C59F1F5F1A97}" type="pres">
      <dgm:prSet presAssocID="{BB1D8978-CEE9-FE4D-9D5D-5B08B18E6C2E}" presName="parentLeftMargin" presStyleLbl="node1" presStyleIdx="0" presStyleCnt="1"/>
      <dgm:spPr/>
    </dgm:pt>
    <dgm:pt modelId="{4F26EA24-16DB-6F42-BAAA-F754C2723689}" type="pres">
      <dgm:prSet presAssocID="{BB1D8978-CEE9-FE4D-9D5D-5B08B18E6C2E}" presName="parentText" presStyleLbl="node1" presStyleIdx="0" presStyleCnt="1" custScaleY="153939" custLinFactNeighborX="29149" custLinFactNeighborY="2131">
        <dgm:presLayoutVars>
          <dgm:chMax val="0"/>
          <dgm:bulletEnabled val="1"/>
        </dgm:presLayoutVars>
      </dgm:prSet>
      <dgm:spPr/>
    </dgm:pt>
    <dgm:pt modelId="{6C4B353F-0527-BC4C-9C16-C6ED9A5114D9}" type="pres">
      <dgm:prSet presAssocID="{BB1D8978-CEE9-FE4D-9D5D-5B08B18E6C2E}" presName="negativeSpace" presStyleCnt="0"/>
      <dgm:spPr/>
    </dgm:pt>
    <dgm:pt modelId="{20547B1C-23B8-2349-BB0E-C037425CF2B6}" type="pres">
      <dgm:prSet presAssocID="{BB1D8978-CEE9-FE4D-9D5D-5B08B18E6C2E}" presName="childText" presStyleLbl="conFgAcc1" presStyleIdx="0" presStyleCnt="1" custScaleY="156869">
        <dgm:presLayoutVars>
          <dgm:bulletEnabled val="1"/>
        </dgm:presLayoutVars>
      </dgm:prSet>
      <dgm:spPr/>
    </dgm:pt>
  </dgm:ptLst>
  <dgm:cxnLst>
    <dgm:cxn modelId="{FAFEBE26-318C-3344-A847-9335D14CA400}" srcId="{230AAFE2-DA3B-B34F-8F3E-663661ECF12D}" destId="{BB1D8978-CEE9-FE4D-9D5D-5B08B18E6C2E}" srcOrd="0" destOrd="0" parTransId="{B6F61CF8-96CA-8645-8D3A-BE4C7EB2E7A3}" sibTransId="{0076CA75-7402-4146-9CEA-42714F4B7583}"/>
    <dgm:cxn modelId="{D3281130-EAC1-4723-BF38-87A974419D46}" type="presOf" srcId="{C7694716-7AA7-A742-944F-331A900225B0}" destId="{20547B1C-23B8-2349-BB0E-C037425CF2B6}" srcOrd="0" destOrd="1" presId="urn:microsoft.com/office/officeart/2005/8/layout/list1"/>
    <dgm:cxn modelId="{D33DAF63-8C61-094F-8C13-582CD8E1E829}" srcId="{BB1D8978-CEE9-FE4D-9D5D-5B08B18E6C2E}" destId="{50D6D4FD-FB33-B048-A314-C06787EB77B7}" srcOrd="0" destOrd="0" parTransId="{9441EE5F-2F92-8A46-98F3-39E40C6CFD34}" sibTransId="{8DF67E34-A52F-2A48-ABB0-D05C3DAD0871}"/>
    <dgm:cxn modelId="{8123DF46-E965-45B8-A2E4-67E3E5218ABC}" type="presOf" srcId="{230AAFE2-DA3B-B34F-8F3E-663661ECF12D}" destId="{99B45C17-F1A7-9347-B2DB-46B35CA3E7EF}" srcOrd="0" destOrd="0" presId="urn:microsoft.com/office/officeart/2005/8/layout/list1"/>
    <dgm:cxn modelId="{369F9171-53DA-4645-BC80-AA3132E58FF1}" type="presOf" srcId="{3639B539-247D-CD42-B228-B098EB8DCA30}" destId="{20547B1C-23B8-2349-BB0E-C037425CF2B6}" srcOrd="0" destOrd="2" presId="urn:microsoft.com/office/officeart/2005/8/layout/list1"/>
    <dgm:cxn modelId="{E9C2A49A-C668-A049-ABA6-D7D2805C9650}" srcId="{BB1D8978-CEE9-FE4D-9D5D-5B08B18E6C2E}" destId="{3639B539-247D-CD42-B228-B098EB8DCA30}" srcOrd="2" destOrd="0" parTransId="{CA6CE61F-05FF-1F4B-AC4A-D1F85A87BD70}" sibTransId="{9BB7D00E-7791-8140-B5DA-56E1463FC251}"/>
    <dgm:cxn modelId="{E3A7C99C-E8F7-433B-86EF-72007CC3D10B}" type="presOf" srcId="{BB1D8978-CEE9-FE4D-9D5D-5B08B18E6C2E}" destId="{F45F3756-59E1-3346-B167-C59F1F5F1A97}" srcOrd="0" destOrd="0" presId="urn:microsoft.com/office/officeart/2005/8/layout/list1"/>
    <dgm:cxn modelId="{AFFC92AD-152E-8F4C-BBCF-51B5A45A8CD3}" srcId="{BB1D8978-CEE9-FE4D-9D5D-5B08B18E6C2E}" destId="{183031DC-9BD1-1B4C-9FF6-FC9F35DC41A5}" srcOrd="4" destOrd="0" parTransId="{3537E446-6A84-3E43-A7D5-B67C81715E24}" sibTransId="{5FD6D6B3-23EB-384F-A2E1-0F74B9223C0D}"/>
    <dgm:cxn modelId="{369355BF-1101-4C6B-9B28-5F1AD30DEBBD}" type="presOf" srcId="{50D6D4FD-FB33-B048-A314-C06787EB77B7}" destId="{20547B1C-23B8-2349-BB0E-C037425CF2B6}" srcOrd="0" destOrd="0" presId="urn:microsoft.com/office/officeart/2005/8/layout/list1"/>
    <dgm:cxn modelId="{634C77CF-864F-4F7A-AF8E-57CAFE5B4333}" type="presOf" srcId="{33329BDF-56B6-7142-8917-B12E63701B02}" destId="{20547B1C-23B8-2349-BB0E-C037425CF2B6}" srcOrd="0" destOrd="3" presId="urn:microsoft.com/office/officeart/2005/8/layout/list1"/>
    <dgm:cxn modelId="{FE2C4BD7-A491-6B4F-BB83-B483BA60157A}" srcId="{BB1D8978-CEE9-FE4D-9D5D-5B08B18E6C2E}" destId="{33329BDF-56B6-7142-8917-B12E63701B02}" srcOrd="3" destOrd="0" parTransId="{49B7CC68-1792-384A-B0D7-E07A05FF816D}" sibTransId="{904EB9F0-44BC-0247-8828-58967407CFE4}"/>
    <dgm:cxn modelId="{774710DE-15EF-482B-AB55-A1EDC58ABAAF}" type="presOf" srcId="{BB1D8978-CEE9-FE4D-9D5D-5B08B18E6C2E}" destId="{4F26EA24-16DB-6F42-BAAA-F754C2723689}" srcOrd="1" destOrd="0" presId="urn:microsoft.com/office/officeart/2005/8/layout/list1"/>
    <dgm:cxn modelId="{733691E0-E5B9-4F84-97C0-47CF30C05DB2}" type="presOf" srcId="{183031DC-9BD1-1B4C-9FF6-FC9F35DC41A5}" destId="{20547B1C-23B8-2349-BB0E-C037425CF2B6}" srcOrd="0" destOrd="4" presId="urn:microsoft.com/office/officeart/2005/8/layout/list1"/>
    <dgm:cxn modelId="{53BE4AFB-96A0-EE4C-B4DA-E0C648A6B0AD}" srcId="{BB1D8978-CEE9-FE4D-9D5D-5B08B18E6C2E}" destId="{C7694716-7AA7-A742-944F-331A900225B0}" srcOrd="1" destOrd="0" parTransId="{208AC02C-D7D0-6A4B-806F-765850AB2EC4}" sibTransId="{1102EC67-08ED-F146-9325-E3ED65C49FE7}"/>
    <dgm:cxn modelId="{8F6A4171-BC05-478F-B8DA-2DD1A0172F30}" type="presParOf" srcId="{99B45C17-F1A7-9347-B2DB-46B35CA3E7EF}" destId="{AA2EBC02-B510-1845-A7C0-4A40A9CF7F90}" srcOrd="0" destOrd="0" presId="urn:microsoft.com/office/officeart/2005/8/layout/list1"/>
    <dgm:cxn modelId="{A9D886D9-8B29-4372-A471-6AE841C06336}" type="presParOf" srcId="{AA2EBC02-B510-1845-A7C0-4A40A9CF7F90}" destId="{F45F3756-59E1-3346-B167-C59F1F5F1A97}" srcOrd="0" destOrd="0" presId="urn:microsoft.com/office/officeart/2005/8/layout/list1"/>
    <dgm:cxn modelId="{84274C14-2485-4281-9BA4-02BF2A304221}" type="presParOf" srcId="{AA2EBC02-B510-1845-A7C0-4A40A9CF7F90}" destId="{4F26EA24-16DB-6F42-BAAA-F754C2723689}" srcOrd="1" destOrd="0" presId="urn:microsoft.com/office/officeart/2005/8/layout/list1"/>
    <dgm:cxn modelId="{8EC2A871-F889-4C00-8082-90FC1D7F9B68}" type="presParOf" srcId="{99B45C17-F1A7-9347-B2DB-46B35CA3E7EF}" destId="{6C4B353F-0527-BC4C-9C16-C6ED9A5114D9}" srcOrd="1" destOrd="0" presId="urn:microsoft.com/office/officeart/2005/8/layout/list1"/>
    <dgm:cxn modelId="{8EB575B6-5EFF-4F18-9661-60E8B4748D76}" type="presParOf" srcId="{99B45C17-F1A7-9347-B2DB-46B35CA3E7EF}" destId="{20547B1C-23B8-2349-BB0E-C037425CF2B6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28F548-B9C8-5649-A8CE-F4EFD23407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A99883-BA7E-0A47-AED4-E1946DFAB115}">
      <dgm:prSet custT="1"/>
      <dgm:spPr>
        <a:solidFill>
          <a:srgbClr val="FFCCFF"/>
        </a:solidFill>
      </dgm:spPr>
      <dgm:t>
        <a:bodyPr/>
        <a:lstStyle/>
        <a:p>
          <a:r>
            <a:rPr lang="en-GB" sz="3200" b="1" dirty="0">
              <a:solidFill>
                <a:schemeClr val="tx1"/>
              </a:solidFill>
              <a:latin typeface="Arial Narrow" panose="020B0606020202030204" pitchFamily="34" charset="0"/>
            </a:rPr>
            <a:t>Economic</a:t>
          </a:r>
          <a:endParaRPr lang="en-GB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B2D42BF-FE84-544D-868C-B4C80F086BD5}" type="parTrans" cxnId="{CA534843-A852-954A-B392-057592D6F58E}">
      <dgm:prSet/>
      <dgm:spPr/>
      <dgm:t>
        <a:bodyPr/>
        <a:lstStyle/>
        <a:p>
          <a:endParaRPr lang="en-GB"/>
        </a:p>
      </dgm:t>
    </dgm:pt>
    <dgm:pt modelId="{61300489-10F1-BD4D-A7AA-32AF1F67784A}" type="sibTrans" cxnId="{CA534843-A852-954A-B392-057592D6F58E}">
      <dgm:prSet/>
      <dgm:spPr/>
      <dgm:t>
        <a:bodyPr/>
        <a:lstStyle/>
        <a:p>
          <a:endParaRPr lang="en-GB"/>
        </a:p>
      </dgm:t>
    </dgm:pt>
    <dgm:pt modelId="{0ECED775-A32F-8448-B705-513D520CB967}">
      <dgm:prSet custT="1"/>
      <dgm:spPr>
        <a:ln>
          <a:solidFill>
            <a:srgbClr val="FFCCFF"/>
          </a:solidFill>
        </a:ln>
      </dgm:spPr>
      <dgm:t>
        <a:bodyPr/>
        <a:lstStyle/>
        <a:p>
          <a:r>
            <a:rPr lang="en-GB" sz="2400" dirty="0">
              <a:solidFill>
                <a:prstClr val="black"/>
              </a:solidFill>
              <a:latin typeface="Arial Narrow" panose="020B0606020202030204" pitchFamily="34" charset="0"/>
            </a:rPr>
            <a:t>Fraudulent debts</a:t>
          </a:r>
          <a:endParaRPr lang="en-GB" sz="2400" dirty="0"/>
        </a:p>
      </dgm:t>
    </dgm:pt>
    <dgm:pt modelId="{4BCB6249-D6AB-5C41-A8A3-05F8042BE0F9}" type="parTrans" cxnId="{301CC40B-ED4C-614F-AC9F-E5A4E5EBF15B}">
      <dgm:prSet/>
      <dgm:spPr/>
      <dgm:t>
        <a:bodyPr/>
        <a:lstStyle/>
        <a:p>
          <a:endParaRPr lang="en-GB"/>
        </a:p>
      </dgm:t>
    </dgm:pt>
    <dgm:pt modelId="{8F6300BB-D03B-AB4D-BE11-488C94B9DCC3}" type="sibTrans" cxnId="{301CC40B-ED4C-614F-AC9F-E5A4E5EBF15B}">
      <dgm:prSet/>
      <dgm:spPr/>
      <dgm:t>
        <a:bodyPr/>
        <a:lstStyle/>
        <a:p>
          <a:endParaRPr lang="en-GB"/>
        </a:p>
      </dgm:t>
    </dgm:pt>
    <dgm:pt modelId="{DD888EBA-C3AB-714B-B48F-B8EF6897A125}">
      <dgm:prSet custT="1"/>
      <dgm:spPr/>
      <dgm:t>
        <a:bodyPr/>
        <a:lstStyle/>
        <a:p>
          <a:r>
            <a:rPr lang="en-GB" sz="2400" dirty="0">
              <a:solidFill>
                <a:prstClr val="black"/>
              </a:solidFill>
              <a:latin typeface="Arial Narrow" panose="020B0606020202030204" pitchFamily="34" charset="0"/>
            </a:rPr>
            <a:t>Controlling resources</a:t>
          </a:r>
        </a:p>
      </dgm:t>
    </dgm:pt>
    <dgm:pt modelId="{863FF3DD-5060-174C-8D88-24879388F09F}" type="parTrans" cxnId="{29B31FC9-827D-5449-A63E-129E9E474B59}">
      <dgm:prSet/>
      <dgm:spPr/>
      <dgm:t>
        <a:bodyPr/>
        <a:lstStyle/>
        <a:p>
          <a:endParaRPr lang="en-GB"/>
        </a:p>
      </dgm:t>
    </dgm:pt>
    <dgm:pt modelId="{59551A89-619E-6647-BC1B-BB8721FD6589}" type="sibTrans" cxnId="{29B31FC9-827D-5449-A63E-129E9E474B59}">
      <dgm:prSet/>
      <dgm:spPr/>
      <dgm:t>
        <a:bodyPr/>
        <a:lstStyle/>
        <a:p>
          <a:endParaRPr lang="en-GB"/>
        </a:p>
      </dgm:t>
    </dgm:pt>
    <dgm:pt modelId="{3624AE76-56E4-DD49-9F10-E6490D0976C5}">
      <dgm:prSet custT="1"/>
      <dgm:spPr/>
      <dgm:t>
        <a:bodyPr/>
        <a:lstStyle/>
        <a:p>
          <a:r>
            <a:rPr lang="en-GB" sz="2400">
              <a:solidFill>
                <a:prstClr val="black"/>
              </a:solidFill>
              <a:latin typeface="Arial Narrow" panose="020B0606020202030204" pitchFamily="34" charset="0"/>
            </a:rPr>
            <a:t>Enforcing spending limits</a:t>
          </a:r>
          <a:endParaRPr lang="en-GB" sz="2400" dirty="0">
            <a:solidFill>
              <a:prstClr val="black"/>
            </a:solidFill>
            <a:latin typeface="Arial Narrow" panose="020B0606020202030204" pitchFamily="34" charset="0"/>
          </a:endParaRPr>
        </a:p>
      </dgm:t>
    </dgm:pt>
    <dgm:pt modelId="{5A144A66-C711-CA45-9596-462E233941C4}" type="parTrans" cxnId="{E40ABAE9-49E7-4E49-9365-9F518CD8C33D}">
      <dgm:prSet/>
      <dgm:spPr/>
      <dgm:t>
        <a:bodyPr/>
        <a:lstStyle/>
        <a:p>
          <a:endParaRPr lang="en-GB"/>
        </a:p>
      </dgm:t>
    </dgm:pt>
    <dgm:pt modelId="{4196E45B-72B6-7F48-A487-F53A63624D5A}" type="sibTrans" cxnId="{E40ABAE9-49E7-4E49-9365-9F518CD8C33D}">
      <dgm:prSet/>
      <dgm:spPr/>
      <dgm:t>
        <a:bodyPr/>
        <a:lstStyle/>
        <a:p>
          <a:endParaRPr lang="en-GB"/>
        </a:p>
      </dgm:t>
    </dgm:pt>
    <dgm:pt modelId="{BD02A045-C0A0-3949-8331-2D369EA6C4BC}">
      <dgm:prSet custT="1"/>
      <dgm:spPr/>
      <dgm:t>
        <a:bodyPr/>
        <a:lstStyle/>
        <a:p>
          <a:r>
            <a:rPr lang="en-GB" sz="2400" dirty="0">
              <a:solidFill>
                <a:prstClr val="black"/>
              </a:solidFill>
              <a:latin typeface="Arial Narrow" panose="020B0606020202030204" pitchFamily="34" charset="0"/>
            </a:rPr>
            <a:t>Limiting earning potential</a:t>
          </a:r>
        </a:p>
      </dgm:t>
    </dgm:pt>
    <dgm:pt modelId="{3321B41B-262A-BC4B-B1E2-D6D206CA8658}" type="parTrans" cxnId="{42BFA828-9985-0046-9551-3DFA1A1052A4}">
      <dgm:prSet/>
      <dgm:spPr/>
      <dgm:t>
        <a:bodyPr/>
        <a:lstStyle/>
        <a:p>
          <a:endParaRPr lang="en-GB"/>
        </a:p>
      </dgm:t>
    </dgm:pt>
    <dgm:pt modelId="{EB8905A4-7E94-7E43-B48C-ADA35CD751A6}" type="sibTrans" cxnId="{42BFA828-9985-0046-9551-3DFA1A1052A4}">
      <dgm:prSet/>
      <dgm:spPr/>
      <dgm:t>
        <a:bodyPr/>
        <a:lstStyle/>
        <a:p>
          <a:endParaRPr lang="en-GB"/>
        </a:p>
      </dgm:t>
    </dgm:pt>
    <dgm:pt modelId="{12C061D3-F521-5440-88FB-62221148F235}">
      <dgm:prSet custT="1"/>
      <dgm:spPr/>
      <dgm:t>
        <a:bodyPr/>
        <a:lstStyle/>
        <a:p>
          <a:r>
            <a:rPr lang="en-GB" sz="2400" dirty="0">
              <a:solidFill>
                <a:prstClr val="black"/>
              </a:solidFill>
              <a:latin typeface="Arial Narrow" panose="020B0606020202030204" pitchFamily="34" charset="0"/>
            </a:rPr>
            <a:t>Online banking</a:t>
          </a:r>
        </a:p>
      </dgm:t>
    </dgm:pt>
    <dgm:pt modelId="{342675F0-ADBE-3448-95C0-BC294124E2B1}" type="parTrans" cxnId="{A32397AF-EF25-174A-B7F9-BFEC314D403E}">
      <dgm:prSet/>
      <dgm:spPr/>
      <dgm:t>
        <a:bodyPr/>
        <a:lstStyle/>
        <a:p>
          <a:endParaRPr lang="en-GB"/>
        </a:p>
      </dgm:t>
    </dgm:pt>
    <dgm:pt modelId="{54286374-9D28-0343-B365-59708F4A6F51}" type="sibTrans" cxnId="{A32397AF-EF25-174A-B7F9-BFEC314D403E}">
      <dgm:prSet/>
      <dgm:spPr/>
      <dgm:t>
        <a:bodyPr/>
        <a:lstStyle/>
        <a:p>
          <a:endParaRPr lang="en-GB"/>
        </a:p>
      </dgm:t>
    </dgm:pt>
    <dgm:pt modelId="{6E331629-CE90-F344-AE68-0138F255BB18}" type="pres">
      <dgm:prSet presAssocID="{4C28F548-B9C8-5649-A8CE-F4EFD2340732}" presName="linear" presStyleCnt="0">
        <dgm:presLayoutVars>
          <dgm:dir/>
          <dgm:animLvl val="lvl"/>
          <dgm:resizeHandles val="exact"/>
        </dgm:presLayoutVars>
      </dgm:prSet>
      <dgm:spPr/>
    </dgm:pt>
    <dgm:pt modelId="{8D783418-F26B-A642-AC91-F5741585EC68}" type="pres">
      <dgm:prSet presAssocID="{F1A99883-BA7E-0A47-AED4-E1946DFAB115}" presName="parentLin" presStyleCnt="0"/>
      <dgm:spPr/>
    </dgm:pt>
    <dgm:pt modelId="{50E78CF0-E600-EE46-8875-F64A49F5B679}" type="pres">
      <dgm:prSet presAssocID="{F1A99883-BA7E-0A47-AED4-E1946DFAB115}" presName="parentLeftMargin" presStyleLbl="node1" presStyleIdx="0" presStyleCnt="1"/>
      <dgm:spPr/>
    </dgm:pt>
    <dgm:pt modelId="{76F28F31-F046-254B-BAC8-5D92C8F0F143}" type="pres">
      <dgm:prSet presAssocID="{F1A99883-BA7E-0A47-AED4-E1946DFAB115}" presName="parentText" presStyleLbl="node1" presStyleIdx="0" presStyleCnt="1" custScaleY="59969">
        <dgm:presLayoutVars>
          <dgm:chMax val="0"/>
          <dgm:bulletEnabled val="1"/>
        </dgm:presLayoutVars>
      </dgm:prSet>
      <dgm:spPr/>
    </dgm:pt>
    <dgm:pt modelId="{33B8E659-034B-834E-A81D-60E20E6F2C52}" type="pres">
      <dgm:prSet presAssocID="{F1A99883-BA7E-0A47-AED4-E1946DFAB115}" presName="negativeSpace" presStyleCnt="0"/>
      <dgm:spPr/>
    </dgm:pt>
    <dgm:pt modelId="{5E15785A-5FF0-F24D-ADA0-EAB1DB61998C}" type="pres">
      <dgm:prSet presAssocID="{F1A99883-BA7E-0A47-AED4-E1946DFAB11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531670B-EB20-4C1B-8DAF-35686EA5CD42}" type="presOf" srcId="{12C061D3-F521-5440-88FB-62221148F235}" destId="{5E15785A-5FF0-F24D-ADA0-EAB1DB61998C}" srcOrd="0" destOrd="4" presId="urn:microsoft.com/office/officeart/2005/8/layout/list1"/>
    <dgm:cxn modelId="{301CC40B-ED4C-614F-AC9F-E5A4E5EBF15B}" srcId="{F1A99883-BA7E-0A47-AED4-E1946DFAB115}" destId="{0ECED775-A32F-8448-B705-513D520CB967}" srcOrd="0" destOrd="0" parTransId="{4BCB6249-D6AB-5C41-A8A3-05F8042BE0F9}" sibTransId="{8F6300BB-D03B-AB4D-BE11-488C94B9DCC3}"/>
    <dgm:cxn modelId="{42BFA828-9985-0046-9551-3DFA1A1052A4}" srcId="{F1A99883-BA7E-0A47-AED4-E1946DFAB115}" destId="{BD02A045-C0A0-3949-8331-2D369EA6C4BC}" srcOrd="3" destOrd="0" parTransId="{3321B41B-262A-BC4B-B1E2-D6D206CA8658}" sibTransId="{EB8905A4-7E94-7E43-B48C-ADA35CD751A6}"/>
    <dgm:cxn modelId="{7E85C840-6580-41D7-8933-D1994EA1BA28}" type="presOf" srcId="{DD888EBA-C3AB-714B-B48F-B8EF6897A125}" destId="{5E15785A-5FF0-F24D-ADA0-EAB1DB61998C}" srcOrd="0" destOrd="1" presId="urn:microsoft.com/office/officeart/2005/8/layout/list1"/>
    <dgm:cxn modelId="{CA534843-A852-954A-B392-057592D6F58E}" srcId="{4C28F548-B9C8-5649-A8CE-F4EFD2340732}" destId="{F1A99883-BA7E-0A47-AED4-E1946DFAB115}" srcOrd="0" destOrd="0" parTransId="{6B2D42BF-FE84-544D-868C-B4C80F086BD5}" sibTransId="{61300489-10F1-BD4D-A7AA-32AF1F67784A}"/>
    <dgm:cxn modelId="{973B5044-C0C2-48C4-9EC7-611C479F42F3}" type="presOf" srcId="{0ECED775-A32F-8448-B705-513D520CB967}" destId="{5E15785A-5FF0-F24D-ADA0-EAB1DB61998C}" srcOrd="0" destOrd="0" presId="urn:microsoft.com/office/officeart/2005/8/layout/list1"/>
    <dgm:cxn modelId="{A32397AF-EF25-174A-B7F9-BFEC314D403E}" srcId="{F1A99883-BA7E-0A47-AED4-E1946DFAB115}" destId="{12C061D3-F521-5440-88FB-62221148F235}" srcOrd="4" destOrd="0" parTransId="{342675F0-ADBE-3448-95C0-BC294124E2B1}" sibTransId="{54286374-9D28-0343-B365-59708F4A6F51}"/>
    <dgm:cxn modelId="{5B8E52BC-F84B-4FE3-9794-2CE6A5D94DFC}" type="presOf" srcId="{4C28F548-B9C8-5649-A8CE-F4EFD2340732}" destId="{6E331629-CE90-F344-AE68-0138F255BB18}" srcOrd="0" destOrd="0" presId="urn:microsoft.com/office/officeart/2005/8/layout/list1"/>
    <dgm:cxn modelId="{DB2D95C0-D152-4B61-AE1B-44F993054B87}" type="presOf" srcId="{3624AE76-56E4-DD49-9F10-E6490D0976C5}" destId="{5E15785A-5FF0-F24D-ADA0-EAB1DB61998C}" srcOrd="0" destOrd="2" presId="urn:microsoft.com/office/officeart/2005/8/layout/list1"/>
    <dgm:cxn modelId="{29B31FC9-827D-5449-A63E-129E9E474B59}" srcId="{F1A99883-BA7E-0A47-AED4-E1946DFAB115}" destId="{DD888EBA-C3AB-714B-B48F-B8EF6897A125}" srcOrd="1" destOrd="0" parTransId="{863FF3DD-5060-174C-8D88-24879388F09F}" sibTransId="{59551A89-619E-6647-BC1B-BB8721FD6589}"/>
    <dgm:cxn modelId="{663973E6-25EE-47C0-97AA-8D5275F4A573}" type="presOf" srcId="{BD02A045-C0A0-3949-8331-2D369EA6C4BC}" destId="{5E15785A-5FF0-F24D-ADA0-EAB1DB61998C}" srcOrd="0" destOrd="3" presId="urn:microsoft.com/office/officeart/2005/8/layout/list1"/>
    <dgm:cxn modelId="{269639E8-7477-422E-8605-AE0B1B3DC82B}" type="presOf" srcId="{F1A99883-BA7E-0A47-AED4-E1946DFAB115}" destId="{50E78CF0-E600-EE46-8875-F64A49F5B679}" srcOrd="0" destOrd="0" presId="urn:microsoft.com/office/officeart/2005/8/layout/list1"/>
    <dgm:cxn modelId="{E40ABAE9-49E7-4E49-9365-9F518CD8C33D}" srcId="{F1A99883-BA7E-0A47-AED4-E1946DFAB115}" destId="{3624AE76-56E4-DD49-9F10-E6490D0976C5}" srcOrd="2" destOrd="0" parTransId="{5A144A66-C711-CA45-9596-462E233941C4}" sibTransId="{4196E45B-72B6-7F48-A487-F53A63624D5A}"/>
    <dgm:cxn modelId="{655D62FD-44E0-46A1-AF4C-3C3687F6D6ED}" type="presOf" srcId="{F1A99883-BA7E-0A47-AED4-E1946DFAB115}" destId="{76F28F31-F046-254B-BAC8-5D92C8F0F143}" srcOrd="1" destOrd="0" presId="urn:microsoft.com/office/officeart/2005/8/layout/list1"/>
    <dgm:cxn modelId="{30C09AC6-FA76-4737-A2D5-FB3CFDE6BEDC}" type="presParOf" srcId="{6E331629-CE90-F344-AE68-0138F255BB18}" destId="{8D783418-F26B-A642-AC91-F5741585EC68}" srcOrd="0" destOrd="0" presId="urn:microsoft.com/office/officeart/2005/8/layout/list1"/>
    <dgm:cxn modelId="{29EA607F-C668-4CB8-B5E3-48B3FD4A996D}" type="presParOf" srcId="{8D783418-F26B-A642-AC91-F5741585EC68}" destId="{50E78CF0-E600-EE46-8875-F64A49F5B679}" srcOrd="0" destOrd="0" presId="urn:microsoft.com/office/officeart/2005/8/layout/list1"/>
    <dgm:cxn modelId="{9C0E4627-5098-4C89-A8B6-F32C00FFB001}" type="presParOf" srcId="{8D783418-F26B-A642-AC91-F5741585EC68}" destId="{76F28F31-F046-254B-BAC8-5D92C8F0F143}" srcOrd="1" destOrd="0" presId="urn:microsoft.com/office/officeart/2005/8/layout/list1"/>
    <dgm:cxn modelId="{ED086FEA-48F1-4FFC-879A-9433D66E0625}" type="presParOf" srcId="{6E331629-CE90-F344-AE68-0138F255BB18}" destId="{33B8E659-034B-834E-A81D-60E20E6F2C52}" srcOrd="1" destOrd="0" presId="urn:microsoft.com/office/officeart/2005/8/layout/list1"/>
    <dgm:cxn modelId="{5899F52A-982D-434C-8146-F6838A220160}" type="presParOf" srcId="{6E331629-CE90-F344-AE68-0138F255BB18}" destId="{5E15785A-5FF0-F24D-ADA0-EAB1DB6199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177019-D4C2-488D-92B3-5F0F475B49B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0B0ED4-2454-4E2B-806E-D58F585FEF95}">
      <dgm:prSet phldrT="[Text]"/>
      <dgm:spPr>
        <a:solidFill>
          <a:srgbClr val="FFCCFF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phone do you have? Who is the network provider?</a:t>
          </a:r>
        </a:p>
      </dgm:t>
    </dgm:pt>
    <dgm:pt modelId="{4716DF83-7AEE-48B3-92A3-A2B9F7D1786E}" type="parTrans" cxnId="{1435ABEA-B5EF-4EA2-9BF0-BB7B4DEBA09B}">
      <dgm:prSet/>
      <dgm:spPr/>
      <dgm:t>
        <a:bodyPr/>
        <a:lstStyle/>
        <a:p>
          <a:endParaRPr lang="en-GB"/>
        </a:p>
      </dgm:t>
    </dgm:pt>
    <dgm:pt modelId="{BAFE104D-2285-41E3-B850-3A320CB97813}" type="sibTrans" cxnId="{1435ABEA-B5EF-4EA2-9BF0-BB7B4DEBA09B}">
      <dgm:prSet/>
      <dgm:spPr/>
      <dgm:t>
        <a:bodyPr/>
        <a:lstStyle/>
        <a:p>
          <a:endParaRPr lang="en-GB"/>
        </a:p>
      </dgm:t>
    </dgm:pt>
    <dgm:pt modelId="{0B7A1501-0DC9-40E3-B636-7BADBA6211CD}">
      <dgm:prSet phldrT="[Text]"/>
      <dgm:spPr>
        <a:solidFill>
          <a:srgbClr val="FFCCFF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other devices do you have? (refer to checklist)</a:t>
          </a:r>
        </a:p>
      </dgm:t>
    </dgm:pt>
    <dgm:pt modelId="{E3AEE913-160E-441A-85D2-18BB0C61E07C}" type="parTrans" cxnId="{B9E45404-7F03-425A-BA07-E2BEC39C8C63}">
      <dgm:prSet/>
      <dgm:spPr/>
      <dgm:t>
        <a:bodyPr/>
        <a:lstStyle/>
        <a:p>
          <a:endParaRPr lang="en-GB"/>
        </a:p>
      </dgm:t>
    </dgm:pt>
    <dgm:pt modelId="{84817788-544C-4FFC-954D-0B468293BA44}" type="sibTrans" cxnId="{B9E45404-7F03-425A-BA07-E2BEC39C8C63}">
      <dgm:prSet/>
      <dgm:spPr/>
      <dgm:t>
        <a:bodyPr/>
        <a:lstStyle/>
        <a:p>
          <a:endParaRPr lang="en-GB"/>
        </a:p>
      </dgm:t>
    </dgm:pt>
    <dgm:pt modelId="{13DF046A-3451-450E-96DB-9520866BEEF4}">
      <dgm:prSet phldrT="[Text]"/>
      <dgm:spPr>
        <a:solidFill>
          <a:srgbClr val="FFCCFF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devices do your children have?</a:t>
          </a:r>
        </a:p>
      </dgm:t>
    </dgm:pt>
    <dgm:pt modelId="{27BACC49-9C6E-4A12-B6DA-F325B2ABD7A4}" type="sibTrans" cxnId="{5BEDC88B-DAC9-4CF5-9AE8-C3DB52DBFA1C}">
      <dgm:prSet/>
      <dgm:spPr/>
      <dgm:t>
        <a:bodyPr/>
        <a:lstStyle/>
        <a:p>
          <a:endParaRPr lang="en-GB"/>
        </a:p>
      </dgm:t>
    </dgm:pt>
    <dgm:pt modelId="{59D93953-784B-4869-BEDE-396992501CBA}" type="parTrans" cxnId="{5BEDC88B-DAC9-4CF5-9AE8-C3DB52DBFA1C}">
      <dgm:prSet/>
      <dgm:spPr/>
      <dgm:t>
        <a:bodyPr/>
        <a:lstStyle/>
        <a:p>
          <a:endParaRPr lang="en-GB"/>
        </a:p>
      </dgm:t>
    </dgm:pt>
    <dgm:pt modelId="{164BEA13-38EF-4954-82F5-6610CE1D782F}">
      <dgm:prSet/>
      <dgm:spPr>
        <a:solidFill>
          <a:srgbClr val="FFCCFF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accounts and apps do you use?</a:t>
          </a:r>
        </a:p>
      </dgm:t>
    </dgm:pt>
    <dgm:pt modelId="{45AFDA60-5127-4AB4-BD39-FD5B0558AE1F}" type="parTrans" cxnId="{DF1BC28C-AC40-43B7-87A3-2F43B81C40B5}">
      <dgm:prSet/>
      <dgm:spPr/>
      <dgm:t>
        <a:bodyPr/>
        <a:lstStyle/>
        <a:p>
          <a:endParaRPr lang="en-GB"/>
        </a:p>
      </dgm:t>
    </dgm:pt>
    <dgm:pt modelId="{3026FEBA-357B-44D7-AE36-7B75ABAD5E1E}" type="sibTrans" cxnId="{DF1BC28C-AC40-43B7-87A3-2F43B81C40B5}">
      <dgm:prSet/>
      <dgm:spPr/>
      <dgm:t>
        <a:bodyPr/>
        <a:lstStyle/>
        <a:p>
          <a:endParaRPr lang="en-GB"/>
        </a:p>
      </dgm:t>
    </dgm:pt>
    <dgm:pt modelId="{31B46C11-B016-4598-B732-4CD21288C576}" type="pres">
      <dgm:prSet presAssocID="{DF177019-D4C2-488D-92B3-5F0F475B49BE}" presName="Name0" presStyleCnt="0">
        <dgm:presLayoutVars>
          <dgm:dir/>
          <dgm:animLvl val="lvl"/>
          <dgm:resizeHandles val="exact"/>
        </dgm:presLayoutVars>
      </dgm:prSet>
      <dgm:spPr/>
    </dgm:pt>
    <dgm:pt modelId="{DBA3DC49-B0AD-41AE-BEC9-3F9A19F17446}" type="pres">
      <dgm:prSet presAssocID="{164BEA13-38EF-4954-82F5-6610CE1D782F}" presName="boxAndChildren" presStyleCnt="0"/>
      <dgm:spPr/>
    </dgm:pt>
    <dgm:pt modelId="{9A149BB1-5B11-4DFF-A1C6-2890EEFE633E}" type="pres">
      <dgm:prSet presAssocID="{164BEA13-38EF-4954-82F5-6610CE1D782F}" presName="parentTextBox" presStyleLbl="node1" presStyleIdx="0" presStyleCnt="4"/>
      <dgm:spPr/>
    </dgm:pt>
    <dgm:pt modelId="{19FFFDDC-8F85-4407-918E-EB09F9E98F50}" type="pres">
      <dgm:prSet presAssocID="{27BACC49-9C6E-4A12-B6DA-F325B2ABD7A4}" presName="sp" presStyleCnt="0"/>
      <dgm:spPr/>
    </dgm:pt>
    <dgm:pt modelId="{85CEF301-333D-446E-A77D-7482B1C1E28B}" type="pres">
      <dgm:prSet presAssocID="{13DF046A-3451-450E-96DB-9520866BEEF4}" presName="arrowAndChildren" presStyleCnt="0"/>
      <dgm:spPr/>
    </dgm:pt>
    <dgm:pt modelId="{BC306F09-6306-4269-A42E-5CBDF84D3593}" type="pres">
      <dgm:prSet presAssocID="{13DF046A-3451-450E-96DB-9520866BEEF4}" presName="parentTextArrow" presStyleLbl="node1" presStyleIdx="1" presStyleCnt="4"/>
      <dgm:spPr/>
    </dgm:pt>
    <dgm:pt modelId="{3594F04D-9D5B-4152-BEAF-43BE1449C14A}" type="pres">
      <dgm:prSet presAssocID="{84817788-544C-4FFC-954D-0B468293BA44}" presName="sp" presStyleCnt="0"/>
      <dgm:spPr/>
    </dgm:pt>
    <dgm:pt modelId="{0E63461D-3CC7-41AE-A34B-5403D337E403}" type="pres">
      <dgm:prSet presAssocID="{0B7A1501-0DC9-40E3-B636-7BADBA6211CD}" presName="arrowAndChildren" presStyleCnt="0"/>
      <dgm:spPr/>
    </dgm:pt>
    <dgm:pt modelId="{B9994FBE-421C-42D7-9F24-D60574D6560E}" type="pres">
      <dgm:prSet presAssocID="{0B7A1501-0DC9-40E3-B636-7BADBA6211CD}" presName="parentTextArrow" presStyleLbl="node1" presStyleIdx="2" presStyleCnt="4"/>
      <dgm:spPr/>
    </dgm:pt>
    <dgm:pt modelId="{5F45FF53-C4A2-4625-8611-FBF9D6773593}" type="pres">
      <dgm:prSet presAssocID="{BAFE104D-2285-41E3-B850-3A320CB97813}" presName="sp" presStyleCnt="0"/>
      <dgm:spPr/>
    </dgm:pt>
    <dgm:pt modelId="{9E08B6AE-3B16-413A-AAFC-741EC3C5BC4B}" type="pres">
      <dgm:prSet presAssocID="{980B0ED4-2454-4E2B-806E-D58F585FEF95}" presName="arrowAndChildren" presStyleCnt="0"/>
      <dgm:spPr/>
    </dgm:pt>
    <dgm:pt modelId="{53B60DD9-9D60-47A7-AD7D-B0F91256CE3E}" type="pres">
      <dgm:prSet presAssocID="{980B0ED4-2454-4E2B-806E-D58F585FEF95}" presName="parentTextArrow" presStyleLbl="node1" presStyleIdx="3" presStyleCnt="4" custLinFactY="-10212" custLinFactNeighborY="-100000"/>
      <dgm:spPr/>
    </dgm:pt>
  </dgm:ptLst>
  <dgm:cxnLst>
    <dgm:cxn modelId="{B9E45404-7F03-425A-BA07-E2BEC39C8C63}" srcId="{DF177019-D4C2-488D-92B3-5F0F475B49BE}" destId="{0B7A1501-0DC9-40E3-B636-7BADBA6211CD}" srcOrd="1" destOrd="0" parTransId="{E3AEE913-160E-441A-85D2-18BB0C61E07C}" sibTransId="{84817788-544C-4FFC-954D-0B468293BA44}"/>
    <dgm:cxn modelId="{9D498E61-E6EE-40AE-9770-E3256D1D8A43}" type="presOf" srcId="{164BEA13-38EF-4954-82F5-6610CE1D782F}" destId="{9A149BB1-5B11-4DFF-A1C6-2890EEFE633E}" srcOrd="0" destOrd="0" presId="urn:microsoft.com/office/officeart/2005/8/layout/process4"/>
    <dgm:cxn modelId="{53D1C351-DF1F-4A2D-AC45-75367508FC50}" type="presOf" srcId="{0B7A1501-0DC9-40E3-B636-7BADBA6211CD}" destId="{B9994FBE-421C-42D7-9F24-D60574D6560E}" srcOrd="0" destOrd="0" presId="urn:microsoft.com/office/officeart/2005/8/layout/process4"/>
    <dgm:cxn modelId="{B55D4655-502F-4F59-A414-ADD9B56621A1}" type="presOf" srcId="{DF177019-D4C2-488D-92B3-5F0F475B49BE}" destId="{31B46C11-B016-4598-B732-4CD21288C576}" srcOrd="0" destOrd="0" presId="urn:microsoft.com/office/officeart/2005/8/layout/process4"/>
    <dgm:cxn modelId="{5BEDC88B-DAC9-4CF5-9AE8-C3DB52DBFA1C}" srcId="{DF177019-D4C2-488D-92B3-5F0F475B49BE}" destId="{13DF046A-3451-450E-96DB-9520866BEEF4}" srcOrd="2" destOrd="0" parTransId="{59D93953-784B-4869-BEDE-396992501CBA}" sibTransId="{27BACC49-9C6E-4A12-B6DA-F325B2ABD7A4}"/>
    <dgm:cxn modelId="{DF1BC28C-AC40-43B7-87A3-2F43B81C40B5}" srcId="{DF177019-D4C2-488D-92B3-5F0F475B49BE}" destId="{164BEA13-38EF-4954-82F5-6610CE1D782F}" srcOrd="3" destOrd="0" parTransId="{45AFDA60-5127-4AB4-BD39-FD5B0558AE1F}" sibTransId="{3026FEBA-357B-44D7-AE36-7B75ABAD5E1E}"/>
    <dgm:cxn modelId="{792F439E-37FB-4E9F-BCEE-08038C666724}" type="presOf" srcId="{13DF046A-3451-450E-96DB-9520866BEEF4}" destId="{BC306F09-6306-4269-A42E-5CBDF84D3593}" srcOrd="0" destOrd="0" presId="urn:microsoft.com/office/officeart/2005/8/layout/process4"/>
    <dgm:cxn modelId="{5C3DA7A2-55EE-402E-BEDF-C63689795528}" type="presOf" srcId="{980B0ED4-2454-4E2B-806E-D58F585FEF95}" destId="{53B60DD9-9D60-47A7-AD7D-B0F91256CE3E}" srcOrd="0" destOrd="0" presId="urn:microsoft.com/office/officeart/2005/8/layout/process4"/>
    <dgm:cxn modelId="{1435ABEA-B5EF-4EA2-9BF0-BB7B4DEBA09B}" srcId="{DF177019-D4C2-488D-92B3-5F0F475B49BE}" destId="{980B0ED4-2454-4E2B-806E-D58F585FEF95}" srcOrd="0" destOrd="0" parTransId="{4716DF83-7AEE-48B3-92A3-A2B9F7D1786E}" sibTransId="{BAFE104D-2285-41E3-B850-3A320CB97813}"/>
    <dgm:cxn modelId="{F8C1E458-A519-4A6F-9EB9-EEC6AE67CB22}" type="presParOf" srcId="{31B46C11-B016-4598-B732-4CD21288C576}" destId="{DBA3DC49-B0AD-41AE-BEC9-3F9A19F17446}" srcOrd="0" destOrd="0" presId="urn:microsoft.com/office/officeart/2005/8/layout/process4"/>
    <dgm:cxn modelId="{05F74BFA-BCA6-4571-90E2-550DE910AEDF}" type="presParOf" srcId="{DBA3DC49-B0AD-41AE-BEC9-3F9A19F17446}" destId="{9A149BB1-5B11-4DFF-A1C6-2890EEFE633E}" srcOrd="0" destOrd="0" presId="urn:microsoft.com/office/officeart/2005/8/layout/process4"/>
    <dgm:cxn modelId="{178EF338-8ADD-4372-A110-049E3E82F0DE}" type="presParOf" srcId="{31B46C11-B016-4598-B732-4CD21288C576}" destId="{19FFFDDC-8F85-4407-918E-EB09F9E98F50}" srcOrd="1" destOrd="0" presId="urn:microsoft.com/office/officeart/2005/8/layout/process4"/>
    <dgm:cxn modelId="{2F08F2E7-72EF-48CC-BB5E-D77C30005DFE}" type="presParOf" srcId="{31B46C11-B016-4598-B732-4CD21288C576}" destId="{85CEF301-333D-446E-A77D-7482B1C1E28B}" srcOrd="2" destOrd="0" presId="urn:microsoft.com/office/officeart/2005/8/layout/process4"/>
    <dgm:cxn modelId="{6A65CD42-A109-489A-AAB6-9B40CB6F1BF7}" type="presParOf" srcId="{85CEF301-333D-446E-A77D-7482B1C1E28B}" destId="{BC306F09-6306-4269-A42E-5CBDF84D3593}" srcOrd="0" destOrd="0" presId="urn:microsoft.com/office/officeart/2005/8/layout/process4"/>
    <dgm:cxn modelId="{6D7E7408-9CFB-4F52-B538-C7A680ECC24D}" type="presParOf" srcId="{31B46C11-B016-4598-B732-4CD21288C576}" destId="{3594F04D-9D5B-4152-BEAF-43BE1449C14A}" srcOrd="3" destOrd="0" presId="urn:microsoft.com/office/officeart/2005/8/layout/process4"/>
    <dgm:cxn modelId="{FF6117C0-8B1C-453E-9D3D-049718FE6079}" type="presParOf" srcId="{31B46C11-B016-4598-B732-4CD21288C576}" destId="{0E63461D-3CC7-41AE-A34B-5403D337E403}" srcOrd="4" destOrd="0" presId="urn:microsoft.com/office/officeart/2005/8/layout/process4"/>
    <dgm:cxn modelId="{75CA106F-67F6-4928-940E-E2C02715A9EC}" type="presParOf" srcId="{0E63461D-3CC7-41AE-A34B-5403D337E403}" destId="{B9994FBE-421C-42D7-9F24-D60574D6560E}" srcOrd="0" destOrd="0" presId="urn:microsoft.com/office/officeart/2005/8/layout/process4"/>
    <dgm:cxn modelId="{F53D471E-C757-4D1C-B180-969712359D1F}" type="presParOf" srcId="{31B46C11-B016-4598-B732-4CD21288C576}" destId="{5F45FF53-C4A2-4625-8611-FBF9D6773593}" srcOrd="5" destOrd="0" presId="urn:microsoft.com/office/officeart/2005/8/layout/process4"/>
    <dgm:cxn modelId="{AE5CB15A-73DE-4E4C-ADC5-DD41E3DB9ED2}" type="presParOf" srcId="{31B46C11-B016-4598-B732-4CD21288C576}" destId="{9E08B6AE-3B16-413A-AAFC-741EC3C5BC4B}" srcOrd="6" destOrd="0" presId="urn:microsoft.com/office/officeart/2005/8/layout/process4"/>
    <dgm:cxn modelId="{B8830FE8-D75C-491C-B4C9-66B00718CF4A}" type="presParOf" srcId="{9E08B6AE-3B16-413A-AAFC-741EC3C5BC4B}" destId="{53B60DD9-9D60-47A7-AD7D-B0F91256CE3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177019-D4C2-488D-92B3-5F0F475B49B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8B45EB-709C-44E5-91B3-8669E2474902}">
      <dgm:prSet/>
      <dgm:spPr>
        <a:solidFill>
          <a:srgbClr val="FFCCFF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you have a car? Does it have a sat-</a:t>
          </a:r>
          <a:r>
            <a:rPr lang="en-GB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nav</a:t>
          </a: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(consider in-built ones too)? </a:t>
          </a:r>
        </a:p>
      </dgm:t>
    </dgm:pt>
    <dgm:pt modelId="{5DD11AC7-3E36-450A-A430-0C36BBE653FE}" type="parTrans" cxnId="{1A285748-FAF3-48A1-B5C4-F2EB4A232BAA}">
      <dgm:prSet/>
      <dgm:spPr/>
      <dgm:t>
        <a:bodyPr/>
        <a:lstStyle/>
        <a:p>
          <a:endParaRPr lang="en-GB"/>
        </a:p>
      </dgm:t>
    </dgm:pt>
    <dgm:pt modelId="{7AB62B50-FA68-438C-986C-58C0995B5185}" type="sibTrans" cxnId="{1A285748-FAF3-48A1-B5C4-F2EB4A232BAA}">
      <dgm:prSet/>
      <dgm:spPr/>
      <dgm:t>
        <a:bodyPr/>
        <a:lstStyle/>
        <a:p>
          <a:endParaRPr lang="en-GB"/>
        </a:p>
      </dgm:t>
    </dgm:pt>
    <dgm:pt modelId="{5AB8744E-09F6-4DA8-965B-7D7651602C60}">
      <dgm:prSet/>
      <dgm:spPr>
        <a:solidFill>
          <a:srgbClr val="FFCCFF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Does anyone else know your passwords? Do you use the same password across multiple accounts?</a:t>
          </a:r>
        </a:p>
      </dgm:t>
    </dgm:pt>
    <dgm:pt modelId="{A5F57E98-0341-40C9-8436-71CC427A2D37}" type="parTrans" cxnId="{A3E9BB66-1540-4CC6-ACA6-DB8FCB61FE1C}">
      <dgm:prSet/>
      <dgm:spPr/>
      <dgm:t>
        <a:bodyPr/>
        <a:lstStyle/>
        <a:p>
          <a:endParaRPr lang="en-GB"/>
        </a:p>
      </dgm:t>
    </dgm:pt>
    <dgm:pt modelId="{162BB277-7E2C-4A64-BB79-66F6262C87B1}" type="sibTrans" cxnId="{A3E9BB66-1540-4CC6-ACA6-DB8FCB61FE1C}">
      <dgm:prSet/>
      <dgm:spPr/>
      <dgm:t>
        <a:bodyPr/>
        <a:lstStyle/>
        <a:p>
          <a:endParaRPr lang="en-GB"/>
        </a:p>
      </dgm:t>
    </dgm:pt>
    <dgm:pt modelId="{4F9334E2-8D78-4E25-AF5A-B18752CB8C7B}">
      <dgm:prSet/>
      <dgm:spPr>
        <a:solidFill>
          <a:srgbClr val="FFCCFF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has been happening which leads you to believe your devices or accounts are compromised?</a:t>
          </a:r>
        </a:p>
      </dgm:t>
    </dgm:pt>
    <dgm:pt modelId="{99670A7F-9BB0-41C9-8CEF-47A246B474ED}" type="parTrans" cxnId="{DED0736E-66B3-4111-A87C-891502C46FD6}">
      <dgm:prSet/>
      <dgm:spPr/>
      <dgm:t>
        <a:bodyPr/>
        <a:lstStyle/>
        <a:p>
          <a:endParaRPr lang="en-GB"/>
        </a:p>
      </dgm:t>
    </dgm:pt>
    <dgm:pt modelId="{77DBE2A7-0BB6-4A59-9BF4-7A2A9F75DFAC}" type="sibTrans" cxnId="{DED0736E-66B3-4111-A87C-891502C46FD6}">
      <dgm:prSet/>
      <dgm:spPr/>
      <dgm:t>
        <a:bodyPr/>
        <a:lstStyle/>
        <a:p>
          <a:endParaRPr lang="en-GB"/>
        </a:p>
      </dgm:t>
    </dgm:pt>
    <dgm:pt modelId="{12354164-0416-4C54-80D6-6C20FC196984}">
      <dgm:prSet/>
      <dgm:spPr>
        <a:solidFill>
          <a:srgbClr val="FFCCFF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How "techy" is the perpetrator? What is your level of tech knowledge? </a:t>
          </a:r>
        </a:p>
      </dgm:t>
    </dgm:pt>
    <dgm:pt modelId="{22980505-6565-48BC-97EE-CADE7F53F02C}" type="parTrans" cxnId="{02D874D0-A628-42DC-9867-132439E2D781}">
      <dgm:prSet/>
      <dgm:spPr/>
      <dgm:t>
        <a:bodyPr/>
        <a:lstStyle/>
        <a:p>
          <a:endParaRPr lang="en-GB"/>
        </a:p>
      </dgm:t>
    </dgm:pt>
    <dgm:pt modelId="{9187C021-7C1D-4730-BC06-55AD501E4E78}" type="sibTrans" cxnId="{02D874D0-A628-42DC-9867-132439E2D781}">
      <dgm:prSet/>
      <dgm:spPr/>
      <dgm:t>
        <a:bodyPr/>
        <a:lstStyle/>
        <a:p>
          <a:endParaRPr lang="en-GB"/>
        </a:p>
      </dgm:t>
    </dgm:pt>
    <dgm:pt modelId="{31B46C11-B016-4598-B732-4CD21288C576}" type="pres">
      <dgm:prSet presAssocID="{DF177019-D4C2-488D-92B3-5F0F475B49BE}" presName="Name0" presStyleCnt="0">
        <dgm:presLayoutVars>
          <dgm:dir/>
          <dgm:animLvl val="lvl"/>
          <dgm:resizeHandles val="exact"/>
        </dgm:presLayoutVars>
      </dgm:prSet>
      <dgm:spPr/>
    </dgm:pt>
    <dgm:pt modelId="{173537E6-519E-4563-A808-C2E14ACB79E1}" type="pres">
      <dgm:prSet presAssocID="{12354164-0416-4C54-80D6-6C20FC196984}" presName="boxAndChildren" presStyleCnt="0"/>
      <dgm:spPr/>
    </dgm:pt>
    <dgm:pt modelId="{B10DEB20-CDD3-45A8-A923-8B709656B390}" type="pres">
      <dgm:prSet presAssocID="{12354164-0416-4C54-80D6-6C20FC196984}" presName="parentTextBox" presStyleLbl="node1" presStyleIdx="0" presStyleCnt="4"/>
      <dgm:spPr/>
    </dgm:pt>
    <dgm:pt modelId="{2F084EA8-06CB-467B-8983-FBB9CFAF04A5}" type="pres">
      <dgm:prSet presAssocID="{77DBE2A7-0BB6-4A59-9BF4-7A2A9F75DFAC}" presName="sp" presStyleCnt="0"/>
      <dgm:spPr/>
    </dgm:pt>
    <dgm:pt modelId="{3857F324-40B6-4AC7-94CE-2AA9B500CFF6}" type="pres">
      <dgm:prSet presAssocID="{4F9334E2-8D78-4E25-AF5A-B18752CB8C7B}" presName="arrowAndChildren" presStyleCnt="0"/>
      <dgm:spPr/>
    </dgm:pt>
    <dgm:pt modelId="{473C84DE-1BE2-4657-94C0-780A0591A957}" type="pres">
      <dgm:prSet presAssocID="{4F9334E2-8D78-4E25-AF5A-B18752CB8C7B}" presName="parentTextArrow" presStyleLbl="node1" presStyleIdx="1" presStyleCnt="4"/>
      <dgm:spPr/>
    </dgm:pt>
    <dgm:pt modelId="{1B99DF82-2C5C-4A12-9C78-F3115FD513E4}" type="pres">
      <dgm:prSet presAssocID="{162BB277-7E2C-4A64-BB79-66F6262C87B1}" presName="sp" presStyleCnt="0"/>
      <dgm:spPr/>
    </dgm:pt>
    <dgm:pt modelId="{58528D5E-AF27-46E2-AD65-5331FF7443AB}" type="pres">
      <dgm:prSet presAssocID="{5AB8744E-09F6-4DA8-965B-7D7651602C60}" presName="arrowAndChildren" presStyleCnt="0"/>
      <dgm:spPr/>
    </dgm:pt>
    <dgm:pt modelId="{5208BAAB-CA7A-4C9D-ACA2-04D799E84F4B}" type="pres">
      <dgm:prSet presAssocID="{5AB8744E-09F6-4DA8-965B-7D7651602C60}" presName="parentTextArrow" presStyleLbl="node1" presStyleIdx="2" presStyleCnt="4"/>
      <dgm:spPr/>
    </dgm:pt>
    <dgm:pt modelId="{9FB3E5D4-9DB2-43FA-8889-A12E6106D875}" type="pres">
      <dgm:prSet presAssocID="{7AB62B50-FA68-438C-986C-58C0995B5185}" presName="sp" presStyleCnt="0"/>
      <dgm:spPr/>
    </dgm:pt>
    <dgm:pt modelId="{45E1F193-69C1-4225-9795-20F96BBC39F6}" type="pres">
      <dgm:prSet presAssocID="{008B45EB-709C-44E5-91B3-8669E2474902}" presName="arrowAndChildren" presStyleCnt="0"/>
      <dgm:spPr/>
    </dgm:pt>
    <dgm:pt modelId="{855C7B91-6A4F-45B4-A9A0-86C2817B73D1}" type="pres">
      <dgm:prSet presAssocID="{008B45EB-709C-44E5-91B3-8669E2474902}" presName="parentTextArrow" presStyleLbl="node1" presStyleIdx="3" presStyleCnt="4"/>
      <dgm:spPr/>
    </dgm:pt>
  </dgm:ptLst>
  <dgm:cxnLst>
    <dgm:cxn modelId="{4B579C5D-D021-44B9-994D-0FBC585BA572}" type="presOf" srcId="{5AB8744E-09F6-4DA8-965B-7D7651602C60}" destId="{5208BAAB-CA7A-4C9D-ACA2-04D799E84F4B}" srcOrd="0" destOrd="0" presId="urn:microsoft.com/office/officeart/2005/8/layout/process4"/>
    <dgm:cxn modelId="{A3E9BB66-1540-4CC6-ACA6-DB8FCB61FE1C}" srcId="{DF177019-D4C2-488D-92B3-5F0F475B49BE}" destId="{5AB8744E-09F6-4DA8-965B-7D7651602C60}" srcOrd="1" destOrd="0" parTransId="{A5F57E98-0341-40C9-8436-71CC427A2D37}" sibTransId="{162BB277-7E2C-4A64-BB79-66F6262C87B1}"/>
    <dgm:cxn modelId="{1A285748-FAF3-48A1-B5C4-F2EB4A232BAA}" srcId="{DF177019-D4C2-488D-92B3-5F0F475B49BE}" destId="{008B45EB-709C-44E5-91B3-8669E2474902}" srcOrd="0" destOrd="0" parTransId="{5DD11AC7-3E36-450A-A430-0C36BBE653FE}" sibTransId="{7AB62B50-FA68-438C-986C-58C0995B5185}"/>
    <dgm:cxn modelId="{DED0736E-66B3-4111-A87C-891502C46FD6}" srcId="{DF177019-D4C2-488D-92B3-5F0F475B49BE}" destId="{4F9334E2-8D78-4E25-AF5A-B18752CB8C7B}" srcOrd="2" destOrd="0" parTransId="{99670A7F-9BB0-41C9-8CEF-47A246B474ED}" sibTransId="{77DBE2A7-0BB6-4A59-9BF4-7A2A9F75DFAC}"/>
    <dgm:cxn modelId="{5566A153-C9AE-4D1B-B321-BD3E3F23EFA5}" type="presOf" srcId="{DF177019-D4C2-488D-92B3-5F0F475B49BE}" destId="{31B46C11-B016-4598-B732-4CD21288C576}" srcOrd="0" destOrd="0" presId="urn:microsoft.com/office/officeart/2005/8/layout/process4"/>
    <dgm:cxn modelId="{0C8CF9AC-AE26-4084-B4D7-4FB51DFB057C}" type="presOf" srcId="{008B45EB-709C-44E5-91B3-8669E2474902}" destId="{855C7B91-6A4F-45B4-A9A0-86C2817B73D1}" srcOrd="0" destOrd="0" presId="urn:microsoft.com/office/officeart/2005/8/layout/process4"/>
    <dgm:cxn modelId="{02D874D0-A628-42DC-9867-132439E2D781}" srcId="{DF177019-D4C2-488D-92B3-5F0F475B49BE}" destId="{12354164-0416-4C54-80D6-6C20FC196984}" srcOrd="3" destOrd="0" parTransId="{22980505-6565-48BC-97EE-CADE7F53F02C}" sibTransId="{9187C021-7C1D-4730-BC06-55AD501E4E78}"/>
    <dgm:cxn modelId="{E560C9D4-EEAD-4478-8F73-5E4ED516DC19}" type="presOf" srcId="{12354164-0416-4C54-80D6-6C20FC196984}" destId="{B10DEB20-CDD3-45A8-A923-8B709656B390}" srcOrd="0" destOrd="0" presId="urn:microsoft.com/office/officeart/2005/8/layout/process4"/>
    <dgm:cxn modelId="{B4926CE6-10B8-421F-80F4-67A5D1CBF6B0}" type="presOf" srcId="{4F9334E2-8D78-4E25-AF5A-B18752CB8C7B}" destId="{473C84DE-1BE2-4657-94C0-780A0591A957}" srcOrd="0" destOrd="0" presId="urn:microsoft.com/office/officeart/2005/8/layout/process4"/>
    <dgm:cxn modelId="{BA40DB09-3FA5-4345-90D5-865EC5AB07D7}" type="presParOf" srcId="{31B46C11-B016-4598-B732-4CD21288C576}" destId="{173537E6-519E-4563-A808-C2E14ACB79E1}" srcOrd="0" destOrd="0" presId="urn:microsoft.com/office/officeart/2005/8/layout/process4"/>
    <dgm:cxn modelId="{D7E3CECB-5B41-4FC7-AB29-F12277506621}" type="presParOf" srcId="{173537E6-519E-4563-A808-C2E14ACB79E1}" destId="{B10DEB20-CDD3-45A8-A923-8B709656B390}" srcOrd="0" destOrd="0" presId="urn:microsoft.com/office/officeart/2005/8/layout/process4"/>
    <dgm:cxn modelId="{52BE1CC5-EDE5-49DA-85C2-02F0522E7891}" type="presParOf" srcId="{31B46C11-B016-4598-B732-4CD21288C576}" destId="{2F084EA8-06CB-467B-8983-FBB9CFAF04A5}" srcOrd="1" destOrd="0" presId="urn:microsoft.com/office/officeart/2005/8/layout/process4"/>
    <dgm:cxn modelId="{60481ABF-E99F-462E-B99B-71FCD52C4863}" type="presParOf" srcId="{31B46C11-B016-4598-B732-4CD21288C576}" destId="{3857F324-40B6-4AC7-94CE-2AA9B500CFF6}" srcOrd="2" destOrd="0" presId="urn:microsoft.com/office/officeart/2005/8/layout/process4"/>
    <dgm:cxn modelId="{B8316CBC-5C69-4B4F-9FFC-06FDE1C3D7C4}" type="presParOf" srcId="{3857F324-40B6-4AC7-94CE-2AA9B500CFF6}" destId="{473C84DE-1BE2-4657-94C0-780A0591A957}" srcOrd="0" destOrd="0" presId="urn:microsoft.com/office/officeart/2005/8/layout/process4"/>
    <dgm:cxn modelId="{B49E6A68-31A9-4AE9-9C62-A5F68B853889}" type="presParOf" srcId="{31B46C11-B016-4598-B732-4CD21288C576}" destId="{1B99DF82-2C5C-4A12-9C78-F3115FD513E4}" srcOrd="3" destOrd="0" presId="urn:microsoft.com/office/officeart/2005/8/layout/process4"/>
    <dgm:cxn modelId="{DBE150EA-C760-4E92-96F6-6ECE238188AA}" type="presParOf" srcId="{31B46C11-B016-4598-B732-4CD21288C576}" destId="{58528D5E-AF27-46E2-AD65-5331FF7443AB}" srcOrd="4" destOrd="0" presId="urn:microsoft.com/office/officeart/2005/8/layout/process4"/>
    <dgm:cxn modelId="{4A193873-B0C3-4EF0-959C-2A02DA5613AF}" type="presParOf" srcId="{58528D5E-AF27-46E2-AD65-5331FF7443AB}" destId="{5208BAAB-CA7A-4C9D-ACA2-04D799E84F4B}" srcOrd="0" destOrd="0" presId="urn:microsoft.com/office/officeart/2005/8/layout/process4"/>
    <dgm:cxn modelId="{9759E8D6-9E16-498B-8D7E-4CEF37DDCB5C}" type="presParOf" srcId="{31B46C11-B016-4598-B732-4CD21288C576}" destId="{9FB3E5D4-9DB2-43FA-8889-A12E6106D875}" srcOrd="5" destOrd="0" presId="urn:microsoft.com/office/officeart/2005/8/layout/process4"/>
    <dgm:cxn modelId="{19B7A1A4-22E5-47B6-9468-73C70DD79796}" type="presParOf" srcId="{31B46C11-B016-4598-B732-4CD21288C576}" destId="{45E1F193-69C1-4225-9795-20F96BBC39F6}" srcOrd="6" destOrd="0" presId="urn:microsoft.com/office/officeart/2005/8/layout/process4"/>
    <dgm:cxn modelId="{CA07A216-C5AA-4DA9-B52F-4D977CF7B79C}" type="presParOf" srcId="{45E1F193-69C1-4225-9795-20F96BBC39F6}" destId="{855C7B91-6A4F-45B4-A9A0-86C2817B73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19B805-BC21-404A-9502-2F06CC69C4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545F41-1179-7445-BF8C-42B382711B49}">
      <dgm:prSet custT="1"/>
      <dgm:spPr>
        <a:solidFill>
          <a:srgbClr val="FFCCFF"/>
        </a:solidFill>
      </dgm:spPr>
      <dgm:t>
        <a:bodyPr/>
        <a:lstStyle/>
        <a:p>
          <a:r>
            <a:rPr lang="en-US" sz="160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Change your WIFI password </a:t>
          </a:r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regularly, if you have a booster change this password as well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48B0ED09-FBA8-3D40-8C5C-0907B921EB35}" type="parTrans" cxnId="{276EF5F1-1D53-8A4F-9D37-714EE3E25496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ED98AC48-392C-9242-B794-0B042E000136}" type="sibTrans" cxnId="{276EF5F1-1D53-8A4F-9D37-714EE3E25496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A1853919-FD57-F542-925D-AC584E43BD57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Use </a:t>
          </a:r>
          <a:r>
            <a:rPr lang="en-US" sz="1600" dirty="0">
              <a:solidFill>
                <a:sysClr val="windowText" lastClr="000000"/>
              </a:solidFill>
              <a:latin typeface="Arial Narrow" panose="020B0606020202030204" pitchFamily="34" charset="0"/>
            </a:rPr>
            <a:t>s</a:t>
          </a:r>
          <a:r>
            <a:rPr lang="en-US" sz="160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trong passwords </a:t>
          </a:r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on ALL accounts – try to use different passwords for each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F7001299-BBE1-E54C-925E-5E40D64CDBC4}" type="parTrans" cxnId="{803B1F20-22CC-B847-9289-C2755F69C69F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0BDB9D73-A34B-5848-8567-9A1930042283}" type="sibTrans" cxnId="{803B1F20-22CC-B847-9289-C2755F69C69F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85B9E281-B49B-9E47-BAD2-5DFED251CF6E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Do not use </a:t>
          </a:r>
          <a:r>
            <a:rPr lang="en-US" sz="160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identifiable pictures and information </a:t>
          </a:r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on your social media profiles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A20E115A-8C33-F84D-9625-4C99628DE03F}" type="parTrans" cxnId="{D18BDDC6-A43B-2C48-8290-CBDFAF36973F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2E706B41-1E6B-424C-A41D-3C2AAF529A25}" type="sibTrans" cxnId="{D18BDDC6-A43B-2C48-8290-CBDFAF36973F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A37590AF-06B0-B442-91E3-01508F08C0AE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Do not </a:t>
          </a:r>
          <a:r>
            <a:rPr lang="en-US" sz="160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link</a:t>
          </a:r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 profiles and accounts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5360AFBD-337D-A84F-9773-00665A5C698D}" type="parTrans" cxnId="{F37F40C1-CC5D-4A4E-A686-8C979F832E07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29E6A079-F3BD-9549-ADDD-0724267B1C04}" type="sibTrans" cxnId="{F37F40C1-CC5D-4A4E-A686-8C979F832E07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1E104D37-CD72-584E-BC06-81C9830F2F38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Complete image and Google search regularly to </a:t>
          </a:r>
          <a:r>
            <a:rPr lang="en-US" sz="160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check what information about you is online</a:t>
          </a:r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 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A2AC7C03-D033-174C-80E4-FDE6CD4370E5}" type="parTrans" cxnId="{C060591D-7ECF-1146-BA00-7968651EB6FD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846EF2F4-352C-0348-BC55-857A7886A088}" type="sibTrans" cxnId="{C060591D-7ECF-1146-BA00-7968651EB6FD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9EFDADA1-0DC4-3142-AC3E-4825BDE7B572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Do not use </a:t>
          </a:r>
          <a:r>
            <a:rPr lang="en-US" sz="160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family sharing </a:t>
          </a:r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or link devices 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4D007B67-6942-B848-93A7-18AEFF305C8C}" type="parTrans" cxnId="{A702E74C-2866-274E-BF08-FEC44089C603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1E788680-E85B-3646-B935-A268A85282B7}" type="sibTrans" cxnId="{A702E74C-2866-274E-BF08-FEC44089C603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5EB44AB7-255D-B84D-86F7-EDBED3192EBF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Download an </a:t>
          </a:r>
          <a:r>
            <a:rPr lang="en-US" sz="160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anti-virus</a:t>
          </a:r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 to your devices 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444DBADB-44DA-6242-B75C-0F4A1B5B3D00}" type="parTrans" cxnId="{17BEF4D4-9780-B141-B713-4D4AE34211CC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4132C79D-B3D8-B740-AF35-DB2C8943E0C3}" type="sibTrans" cxnId="{17BEF4D4-9780-B141-B713-4D4AE34211CC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D93F83E2-0FF0-9241-9B86-0DAAFABCCEBF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Check the settings within your </a:t>
          </a:r>
          <a:r>
            <a:rPr lang="en-US" sz="160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home devices 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D9F7D8CB-28A9-A349-B430-105880D0A711}" type="parTrans" cxnId="{6AF2D907-40DB-7840-ABC2-6EC8EAE699DA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B2603C46-1697-3B42-9590-544A7D185AD3}" type="sibTrans" cxnId="{6AF2D907-40DB-7840-ABC2-6EC8EAE699DA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39C3D5DF-E236-B745-9EF2-D37CD0A9EEA8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Set two factor authentication on all accounts with alerts set to your mobile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6E4467DA-0DB0-C74E-98FC-3FC65976D29F}" type="parTrans" cxnId="{BF75DDC5-D647-9248-9716-1FF3C497A610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449F52D3-ABEF-C04A-95DD-55A72B1174A6}" type="sibTrans" cxnId="{BF75DDC5-D647-9248-9716-1FF3C497A610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49A6CE2A-2C42-574C-9A4E-F67B5FFBD0A2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>
              <a:solidFill>
                <a:sysClr val="windowText" lastClr="000000"/>
              </a:solidFill>
              <a:latin typeface="Arial Narrow" panose="020B0606020202030204" pitchFamily="34" charset="0"/>
            </a:rPr>
            <a:t>Regularly update your device </a:t>
          </a:r>
          <a:endParaRPr lang="en-GB" sz="160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835BB8E6-7423-8F43-8123-FB6E216A3698}" type="parTrans" cxnId="{B6365521-F1D5-0448-A8DD-3CA06C242168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4DC7B029-34D0-8642-BC41-E210709A6187}" type="sibTrans" cxnId="{B6365521-F1D5-0448-A8DD-3CA06C242168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F3E80002-8A7B-AD43-ADC1-BDCE90E4D4D3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Regularly review accounts and devices privacy and security settings – particularly after updates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9A15D573-04E4-694D-B7DD-7F0E4709FCAD}" type="parTrans" cxnId="{1C8E6D35-BC12-4C41-AB1A-5554CAB1DC5D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2F04D1D0-B2DD-E54F-8EC5-BD677D8D275B}" type="sibTrans" cxnId="{1C8E6D35-BC12-4C41-AB1A-5554CAB1DC5D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1AD08946-9F8A-FA42-81D9-38CD274FD306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Check your children’s accounts and devices as well. Consider setting parental controls on your router 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4D5E2FA9-3921-9344-8887-DA699F29D0BA}" type="parTrans" cxnId="{F5DAF693-7B3A-7E4E-BB45-AA2AE8054637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BC3291D5-06C0-AF45-9A56-F7EFCB92868A}" type="sibTrans" cxnId="{F5DAF693-7B3A-7E4E-BB45-AA2AE8054637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594B9DE5-7D6C-6D49-892F-913232F10D71}">
      <dgm:prSet custT="1"/>
      <dgm:spPr>
        <a:solidFill>
          <a:srgbClr val="FFCCFF"/>
        </a:solidFill>
      </dgm:spPr>
      <dgm:t>
        <a:bodyPr/>
        <a:lstStyle/>
        <a:p>
          <a:r>
            <a:rPr lang="en-US" sz="1600" b="0" i="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Gather evidence of tech abuse where possible – screenshots/URLS </a:t>
          </a:r>
          <a:endParaRPr lang="en-GB" sz="16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gm:t>
    </dgm:pt>
    <dgm:pt modelId="{239E1752-BAD2-C947-8B0D-2151A369949A}" type="parTrans" cxnId="{E5195BCD-74F6-904F-8F8A-D2B4FA0AF2AD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44F8D594-BADB-E64B-93C1-54F10E6F698A}" type="sibTrans" cxnId="{E5195BCD-74F6-904F-8F8A-D2B4FA0AF2AD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59EF2B6A-D32C-7A48-A310-1FF4FDDDC8BB}" type="pres">
      <dgm:prSet presAssocID="{E319B805-BC21-404A-9502-2F06CC69C4DD}" presName="linear" presStyleCnt="0">
        <dgm:presLayoutVars>
          <dgm:animLvl val="lvl"/>
          <dgm:resizeHandles val="exact"/>
        </dgm:presLayoutVars>
      </dgm:prSet>
      <dgm:spPr/>
    </dgm:pt>
    <dgm:pt modelId="{82A63B96-1CEB-1A4C-81F3-B140A797253F}" type="pres">
      <dgm:prSet presAssocID="{1D545F41-1179-7445-BF8C-42B382711B49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73ED0975-FD40-494D-AF9D-CE44D0E31C17}" type="pres">
      <dgm:prSet presAssocID="{ED98AC48-392C-9242-B794-0B042E000136}" presName="spacer" presStyleCnt="0"/>
      <dgm:spPr/>
    </dgm:pt>
    <dgm:pt modelId="{3FD59B91-1973-C14A-8DA7-2FFD329E98A2}" type="pres">
      <dgm:prSet presAssocID="{A1853919-FD57-F542-925D-AC584E43BD57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10F5A1C6-EF32-F247-9C50-57B17FF35ACE}" type="pres">
      <dgm:prSet presAssocID="{0BDB9D73-A34B-5848-8567-9A1930042283}" presName="spacer" presStyleCnt="0"/>
      <dgm:spPr/>
    </dgm:pt>
    <dgm:pt modelId="{DD955832-FB22-4F4D-968C-3973C05F0B9A}" type="pres">
      <dgm:prSet presAssocID="{85B9E281-B49B-9E47-BAD2-5DFED251CF6E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C7291FD0-3F87-DA4D-A7ED-80D7F7B871AF}" type="pres">
      <dgm:prSet presAssocID="{2E706B41-1E6B-424C-A41D-3C2AAF529A25}" presName="spacer" presStyleCnt="0"/>
      <dgm:spPr/>
    </dgm:pt>
    <dgm:pt modelId="{FC108633-2BDB-F14A-9F68-071007A28639}" type="pres">
      <dgm:prSet presAssocID="{A37590AF-06B0-B442-91E3-01508F08C0AE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50691B1D-89AC-BE41-A366-B741DF2D9264}" type="pres">
      <dgm:prSet presAssocID="{29E6A079-F3BD-9549-ADDD-0724267B1C04}" presName="spacer" presStyleCnt="0"/>
      <dgm:spPr/>
    </dgm:pt>
    <dgm:pt modelId="{974F9C00-B0E2-D142-90A0-AAC5E13108D4}" type="pres">
      <dgm:prSet presAssocID="{1E104D37-CD72-584E-BC06-81C9830F2F38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D7AC2D73-136E-8B40-B4A6-D3524EE1981E}" type="pres">
      <dgm:prSet presAssocID="{846EF2F4-352C-0348-BC55-857A7886A088}" presName="spacer" presStyleCnt="0"/>
      <dgm:spPr/>
    </dgm:pt>
    <dgm:pt modelId="{843F6B70-7624-2E46-8025-6DC4ED31A2AA}" type="pres">
      <dgm:prSet presAssocID="{9EFDADA1-0DC4-3142-AC3E-4825BDE7B572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F7B14CA8-38ED-804B-8188-9D7A48AADB1A}" type="pres">
      <dgm:prSet presAssocID="{1E788680-E85B-3646-B935-A268A85282B7}" presName="spacer" presStyleCnt="0"/>
      <dgm:spPr/>
    </dgm:pt>
    <dgm:pt modelId="{37E2AD11-B1BA-584F-8FE9-91626B34B3AD}" type="pres">
      <dgm:prSet presAssocID="{5EB44AB7-255D-B84D-86F7-EDBED3192EBF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AB057B6E-6F07-1E46-842B-2F19B15461BE}" type="pres">
      <dgm:prSet presAssocID="{4132C79D-B3D8-B740-AF35-DB2C8943E0C3}" presName="spacer" presStyleCnt="0"/>
      <dgm:spPr/>
    </dgm:pt>
    <dgm:pt modelId="{12AB0928-E429-AD41-AF17-FD9083C809B3}" type="pres">
      <dgm:prSet presAssocID="{D93F83E2-0FF0-9241-9B86-0DAAFABCCEBF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31DC0FA3-39B2-3E43-B139-DE23E9CAB927}" type="pres">
      <dgm:prSet presAssocID="{B2603C46-1697-3B42-9590-544A7D185AD3}" presName="spacer" presStyleCnt="0"/>
      <dgm:spPr/>
    </dgm:pt>
    <dgm:pt modelId="{A27B0B6D-EDEB-044D-90EA-FFCDCECA774C}" type="pres">
      <dgm:prSet presAssocID="{39C3D5DF-E236-B745-9EF2-D37CD0A9EEA8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39EB7309-C8F3-5048-9020-7DED1AADBA32}" type="pres">
      <dgm:prSet presAssocID="{449F52D3-ABEF-C04A-95DD-55A72B1174A6}" presName="spacer" presStyleCnt="0"/>
      <dgm:spPr/>
    </dgm:pt>
    <dgm:pt modelId="{A3B92917-D0EC-8D40-A89D-3197953898E2}" type="pres">
      <dgm:prSet presAssocID="{49A6CE2A-2C42-574C-9A4E-F67B5FFBD0A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CB5FB40C-89B9-9C42-AA0D-F474D2700D56}" type="pres">
      <dgm:prSet presAssocID="{4DC7B029-34D0-8642-BC41-E210709A6187}" presName="spacer" presStyleCnt="0"/>
      <dgm:spPr/>
    </dgm:pt>
    <dgm:pt modelId="{1E5C27A1-DF56-3049-B252-5EA69B8723C7}" type="pres">
      <dgm:prSet presAssocID="{F3E80002-8A7B-AD43-ADC1-BDCE90E4D4D3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8F264B05-2A73-4B49-AF7B-5835F77F2396}" type="pres">
      <dgm:prSet presAssocID="{2F04D1D0-B2DD-E54F-8EC5-BD677D8D275B}" presName="spacer" presStyleCnt="0"/>
      <dgm:spPr/>
    </dgm:pt>
    <dgm:pt modelId="{2576BC89-5BB6-C54B-AD8B-78E277B988BD}" type="pres">
      <dgm:prSet presAssocID="{1AD08946-9F8A-FA42-81D9-38CD274FD306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C7D2259B-0CBB-8B40-91F6-4A3B484DD7D4}" type="pres">
      <dgm:prSet presAssocID="{BC3291D5-06C0-AF45-9A56-F7EFCB92868A}" presName="spacer" presStyleCnt="0"/>
      <dgm:spPr/>
    </dgm:pt>
    <dgm:pt modelId="{52235C28-43E2-1A42-9ACA-4DD2BEBFB701}" type="pres">
      <dgm:prSet presAssocID="{594B9DE5-7D6C-6D49-892F-913232F10D71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6AF2D907-40DB-7840-ABC2-6EC8EAE699DA}" srcId="{E319B805-BC21-404A-9502-2F06CC69C4DD}" destId="{D93F83E2-0FF0-9241-9B86-0DAAFABCCEBF}" srcOrd="7" destOrd="0" parTransId="{D9F7D8CB-28A9-A349-B430-105880D0A711}" sibTransId="{B2603C46-1697-3B42-9590-544A7D185AD3}"/>
    <dgm:cxn modelId="{965CED17-78A6-5547-AC97-05C37D50E1BA}" type="presOf" srcId="{85B9E281-B49B-9E47-BAD2-5DFED251CF6E}" destId="{DD955832-FB22-4F4D-968C-3973C05F0B9A}" srcOrd="0" destOrd="0" presId="urn:microsoft.com/office/officeart/2005/8/layout/vList2"/>
    <dgm:cxn modelId="{C060591D-7ECF-1146-BA00-7968651EB6FD}" srcId="{E319B805-BC21-404A-9502-2F06CC69C4DD}" destId="{1E104D37-CD72-584E-BC06-81C9830F2F38}" srcOrd="4" destOrd="0" parTransId="{A2AC7C03-D033-174C-80E4-FDE6CD4370E5}" sibTransId="{846EF2F4-352C-0348-BC55-857A7886A088}"/>
    <dgm:cxn modelId="{99CD7B1E-F972-D24E-A769-F3C0EDFF9CEA}" type="presOf" srcId="{39C3D5DF-E236-B745-9EF2-D37CD0A9EEA8}" destId="{A27B0B6D-EDEB-044D-90EA-FFCDCECA774C}" srcOrd="0" destOrd="0" presId="urn:microsoft.com/office/officeart/2005/8/layout/vList2"/>
    <dgm:cxn modelId="{42CE891E-2FF3-934D-B1F9-A7363A80C6A5}" type="presOf" srcId="{A37590AF-06B0-B442-91E3-01508F08C0AE}" destId="{FC108633-2BDB-F14A-9F68-071007A28639}" srcOrd="0" destOrd="0" presId="urn:microsoft.com/office/officeart/2005/8/layout/vList2"/>
    <dgm:cxn modelId="{803B1F20-22CC-B847-9289-C2755F69C69F}" srcId="{E319B805-BC21-404A-9502-2F06CC69C4DD}" destId="{A1853919-FD57-F542-925D-AC584E43BD57}" srcOrd="1" destOrd="0" parTransId="{F7001299-BBE1-E54C-925E-5E40D64CDBC4}" sibTransId="{0BDB9D73-A34B-5848-8567-9A1930042283}"/>
    <dgm:cxn modelId="{B6365521-F1D5-0448-A8DD-3CA06C242168}" srcId="{E319B805-BC21-404A-9502-2F06CC69C4DD}" destId="{49A6CE2A-2C42-574C-9A4E-F67B5FFBD0A2}" srcOrd="9" destOrd="0" parTransId="{835BB8E6-7423-8F43-8123-FB6E216A3698}" sibTransId="{4DC7B029-34D0-8642-BC41-E210709A6187}"/>
    <dgm:cxn modelId="{1C8E6D35-BC12-4C41-AB1A-5554CAB1DC5D}" srcId="{E319B805-BC21-404A-9502-2F06CC69C4DD}" destId="{F3E80002-8A7B-AD43-ADC1-BDCE90E4D4D3}" srcOrd="10" destOrd="0" parTransId="{9A15D573-04E4-694D-B7DD-7F0E4709FCAD}" sibTransId="{2F04D1D0-B2DD-E54F-8EC5-BD677D8D275B}"/>
    <dgm:cxn modelId="{C6E03547-950D-1D4B-9B91-98EF5002EA8A}" type="presOf" srcId="{A1853919-FD57-F542-925D-AC584E43BD57}" destId="{3FD59B91-1973-C14A-8DA7-2FFD329E98A2}" srcOrd="0" destOrd="0" presId="urn:microsoft.com/office/officeart/2005/8/layout/vList2"/>
    <dgm:cxn modelId="{A702E74C-2866-274E-BF08-FEC44089C603}" srcId="{E319B805-BC21-404A-9502-2F06CC69C4DD}" destId="{9EFDADA1-0DC4-3142-AC3E-4825BDE7B572}" srcOrd="5" destOrd="0" parTransId="{4D007B67-6942-B848-93A7-18AEFF305C8C}" sibTransId="{1E788680-E85B-3646-B935-A268A85282B7}"/>
    <dgm:cxn modelId="{EFB71253-1103-284E-90CA-4C6562815926}" type="presOf" srcId="{5EB44AB7-255D-B84D-86F7-EDBED3192EBF}" destId="{37E2AD11-B1BA-584F-8FE9-91626B34B3AD}" srcOrd="0" destOrd="0" presId="urn:microsoft.com/office/officeart/2005/8/layout/vList2"/>
    <dgm:cxn modelId="{AEDC8186-0E97-064F-9703-7443FE19D91A}" type="presOf" srcId="{D93F83E2-0FF0-9241-9B86-0DAAFABCCEBF}" destId="{12AB0928-E429-AD41-AF17-FD9083C809B3}" srcOrd="0" destOrd="0" presId="urn:microsoft.com/office/officeart/2005/8/layout/vList2"/>
    <dgm:cxn modelId="{05888C87-FB64-1F41-B16A-B4B9A999A45F}" type="presOf" srcId="{1D545F41-1179-7445-BF8C-42B382711B49}" destId="{82A63B96-1CEB-1A4C-81F3-B140A797253F}" srcOrd="0" destOrd="0" presId="urn:microsoft.com/office/officeart/2005/8/layout/vList2"/>
    <dgm:cxn modelId="{F5DAF693-7B3A-7E4E-BB45-AA2AE8054637}" srcId="{E319B805-BC21-404A-9502-2F06CC69C4DD}" destId="{1AD08946-9F8A-FA42-81D9-38CD274FD306}" srcOrd="11" destOrd="0" parTransId="{4D5E2FA9-3921-9344-8887-DA699F29D0BA}" sibTransId="{BC3291D5-06C0-AF45-9A56-F7EFCB92868A}"/>
    <dgm:cxn modelId="{DE1FC79D-2552-804B-A1CE-9A2677AC8BB4}" type="presOf" srcId="{1E104D37-CD72-584E-BC06-81C9830F2F38}" destId="{974F9C00-B0E2-D142-90A0-AAC5E13108D4}" srcOrd="0" destOrd="0" presId="urn:microsoft.com/office/officeart/2005/8/layout/vList2"/>
    <dgm:cxn modelId="{0F89E8AB-9739-1B42-A775-CC504EB45877}" type="presOf" srcId="{594B9DE5-7D6C-6D49-892F-913232F10D71}" destId="{52235C28-43E2-1A42-9ACA-4DD2BEBFB701}" srcOrd="0" destOrd="0" presId="urn:microsoft.com/office/officeart/2005/8/layout/vList2"/>
    <dgm:cxn modelId="{912A3DB5-ADE5-834E-8702-8DFC3FFAE4BC}" type="presOf" srcId="{49A6CE2A-2C42-574C-9A4E-F67B5FFBD0A2}" destId="{A3B92917-D0EC-8D40-A89D-3197953898E2}" srcOrd="0" destOrd="0" presId="urn:microsoft.com/office/officeart/2005/8/layout/vList2"/>
    <dgm:cxn modelId="{F37F40C1-CC5D-4A4E-A686-8C979F832E07}" srcId="{E319B805-BC21-404A-9502-2F06CC69C4DD}" destId="{A37590AF-06B0-B442-91E3-01508F08C0AE}" srcOrd="3" destOrd="0" parTransId="{5360AFBD-337D-A84F-9773-00665A5C698D}" sibTransId="{29E6A079-F3BD-9549-ADDD-0724267B1C04}"/>
    <dgm:cxn modelId="{EF46F1C3-7F37-BF4B-9515-8BD0B5AD63A0}" type="presOf" srcId="{1AD08946-9F8A-FA42-81D9-38CD274FD306}" destId="{2576BC89-5BB6-C54B-AD8B-78E277B988BD}" srcOrd="0" destOrd="0" presId="urn:microsoft.com/office/officeart/2005/8/layout/vList2"/>
    <dgm:cxn modelId="{BF75DDC5-D647-9248-9716-1FF3C497A610}" srcId="{E319B805-BC21-404A-9502-2F06CC69C4DD}" destId="{39C3D5DF-E236-B745-9EF2-D37CD0A9EEA8}" srcOrd="8" destOrd="0" parTransId="{6E4467DA-0DB0-C74E-98FC-3FC65976D29F}" sibTransId="{449F52D3-ABEF-C04A-95DD-55A72B1174A6}"/>
    <dgm:cxn modelId="{D18BDDC6-A43B-2C48-8290-CBDFAF36973F}" srcId="{E319B805-BC21-404A-9502-2F06CC69C4DD}" destId="{85B9E281-B49B-9E47-BAD2-5DFED251CF6E}" srcOrd="2" destOrd="0" parTransId="{A20E115A-8C33-F84D-9625-4C99628DE03F}" sibTransId="{2E706B41-1E6B-424C-A41D-3C2AAF529A25}"/>
    <dgm:cxn modelId="{8DB725C7-9A41-8749-9DB1-28242E354F0F}" type="presOf" srcId="{F3E80002-8A7B-AD43-ADC1-BDCE90E4D4D3}" destId="{1E5C27A1-DF56-3049-B252-5EA69B8723C7}" srcOrd="0" destOrd="0" presId="urn:microsoft.com/office/officeart/2005/8/layout/vList2"/>
    <dgm:cxn modelId="{E5195BCD-74F6-904F-8F8A-D2B4FA0AF2AD}" srcId="{E319B805-BC21-404A-9502-2F06CC69C4DD}" destId="{594B9DE5-7D6C-6D49-892F-913232F10D71}" srcOrd="12" destOrd="0" parTransId="{239E1752-BAD2-C947-8B0D-2151A369949A}" sibTransId="{44F8D594-BADB-E64B-93C1-54F10E6F698A}"/>
    <dgm:cxn modelId="{17BEF4D4-9780-B141-B713-4D4AE34211CC}" srcId="{E319B805-BC21-404A-9502-2F06CC69C4DD}" destId="{5EB44AB7-255D-B84D-86F7-EDBED3192EBF}" srcOrd="6" destOrd="0" parTransId="{444DBADB-44DA-6242-B75C-0F4A1B5B3D00}" sibTransId="{4132C79D-B3D8-B740-AF35-DB2C8943E0C3}"/>
    <dgm:cxn modelId="{98C6F3E7-1001-1D45-B6C0-66CD60B4CB44}" type="presOf" srcId="{9EFDADA1-0DC4-3142-AC3E-4825BDE7B572}" destId="{843F6B70-7624-2E46-8025-6DC4ED31A2AA}" srcOrd="0" destOrd="0" presId="urn:microsoft.com/office/officeart/2005/8/layout/vList2"/>
    <dgm:cxn modelId="{2DA187EE-20CB-2A40-80BF-53A6B815FD14}" type="presOf" srcId="{E319B805-BC21-404A-9502-2F06CC69C4DD}" destId="{59EF2B6A-D32C-7A48-A310-1FF4FDDDC8BB}" srcOrd="0" destOrd="0" presId="urn:microsoft.com/office/officeart/2005/8/layout/vList2"/>
    <dgm:cxn modelId="{276EF5F1-1D53-8A4F-9D37-714EE3E25496}" srcId="{E319B805-BC21-404A-9502-2F06CC69C4DD}" destId="{1D545F41-1179-7445-BF8C-42B382711B49}" srcOrd="0" destOrd="0" parTransId="{48B0ED09-FBA8-3D40-8C5C-0907B921EB35}" sibTransId="{ED98AC48-392C-9242-B794-0B042E000136}"/>
    <dgm:cxn modelId="{128C493C-E2E7-2948-85E0-2745815004D6}" type="presParOf" srcId="{59EF2B6A-D32C-7A48-A310-1FF4FDDDC8BB}" destId="{82A63B96-1CEB-1A4C-81F3-B140A797253F}" srcOrd="0" destOrd="0" presId="urn:microsoft.com/office/officeart/2005/8/layout/vList2"/>
    <dgm:cxn modelId="{CF00FB79-55D9-5945-B1D1-12EFB163AAC3}" type="presParOf" srcId="{59EF2B6A-D32C-7A48-A310-1FF4FDDDC8BB}" destId="{73ED0975-FD40-494D-AF9D-CE44D0E31C17}" srcOrd="1" destOrd="0" presId="urn:microsoft.com/office/officeart/2005/8/layout/vList2"/>
    <dgm:cxn modelId="{80BA8D68-303D-8840-A89E-1327F7534DDC}" type="presParOf" srcId="{59EF2B6A-D32C-7A48-A310-1FF4FDDDC8BB}" destId="{3FD59B91-1973-C14A-8DA7-2FFD329E98A2}" srcOrd="2" destOrd="0" presId="urn:microsoft.com/office/officeart/2005/8/layout/vList2"/>
    <dgm:cxn modelId="{4A5C34BD-5A7B-A142-9384-C028983093BB}" type="presParOf" srcId="{59EF2B6A-D32C-7A48-A310-1FF4FDDDC8BB}" destId="{10F5A1C6-EF32-F247-9C50-57B17FF35ACE}" srcOrd="3" destOrd="0" presId="urn:microsoft.com/office/officeart/2005/8/layout/vList2"/>
    <dgm:cxn modelId="{5D580B33-2F00-384A-9805-11BF05318647}" type="presParOf" srcId="{59EF2B6A-D32C-7A48-A310-1FF4FDDDC8BB}" destId="{DD955832-FB22-4F4D-968C-3973C05F0B9A}" srcOrd="4" destOrd="0" presId="urn:microsoft.com/office/officeart/2005/8/layout/vList2"/>
    <dgm:cxn modelId="{240AD084-6884-8742-80AF-0CDA948F91CB}" type="presParOf" srcId="{59EF2B6A-D32C-7A48-A310-1FF4FDDDC8BB}" destId="{C7291FD0-3F87-DA4D-A7ED-80D7F7B871AF}" srcOrd="5" destOrd="0" presId="urn:microsoft.com/office/officeart/2005/8/layout/vList2"/>
    <dgm:cxn modelId="{99BAFFC4-DE71-6C4F-814F-1F61E9765552}" type="presParOf" srcId="{59EF2B6A-D32C-7A48-A310-1FF4FDDDC8BB}" destId="{FC108633-2BDB-F14A-9F68-071007A28639}" srcOrd="6" destOrd="0" presId="urn:microsoft.com/office/officeart/2005/8/layout/vList2"/>
    <dgm:cxn modelId="{9940B5F1-E862-8941-AF02-E710B3D919DE}" type="presParOf" srcId="{59EF2B6A-D32C-7A48-A310-1FF4FDDDC8BB}" destId="{50691B1D-89AC-BE41-A366-B741DF2D9264}" srcOrd="7" destOrd="0" presId="urn:microsoft.com/office/officeart/2005/8/layout/vList2"/>
    <dgm:cxn modelId="{F2114BEF-E1C1-B143-BBBF-3AE3EF5BDFBD}" type="presParOf" srcId="{59EF2B6A-D32C-7A48-A310-1FF4FDDDC8BB}" destId="{974F9C00-B0E2-D142-90A0-AAC5E13108D4}" srcOrd="8" destOrd="0" presId="urn:microsoft.com/office/officeart/2005/8/layout/vList2"/>
    <dgm:cxn modelId="{AF3CC4EC-657A-A943-AE82-9D77662899C8}" type="presParOf" srcId="{59EF2B6A-D32C-7A48-A310-1FF4FDDDC8BB}" destId="{D7AC2D73-136E-8B40-B4A6-D3524EE1981E}" srcOrd="9" destOrd="0" presId="urn:microsoft.com/office/officeart/2005/8/layout/vList2"/>
    <dgm:cxn modelId="{377EA57B-399F-B049-9F3D-1AE376CF5740}" type="presParOf" srcId="{59EF2B6A-D32C-7A48-A310-1FF4FDDDC8BB}" destId="{843F6B70-7624-2E46-8025-6DC4ED31A2AA}" srcOrd="10" destOrd="0" presId="urn:microsoft.com/office/officeart/2005/8/layout/vList2"/>
    <dgm:cxn modelId="{36FBC2F1-66AF-EB4E-9F98-5F01D3FF853D}" type="presParOf" srcId="{59EF2B6A-D32C-7A48-A310-1FF4FDDDC8BB}" destId="{F7B14CA8-38ED-804B-8188-9D7A48AADB1A}" srcOrd="11" destOrd="0" presId="urn:microsoft.com/office/officeart/2005/8/layout/vList2"/>
    <dgm:cxn modelId="{9882AB43-718E-A94C-9205-61F75BEC604B}" type="presParOf" srcId="{59EF2B6A-D32C-7A48-A310-1FF4FDDDC8BB}" destId="{37E2AD11-B1BA-584F-8FE9-91626B34B3AD}" srcOrd="12" destOrd="0" presId="urn:microsoft.com/office/officeart/2005/8/layout/vList2"/>
    <dgm:cxn modelId="{38791B67-7306-204F-848A-997168D662D9}" type="presParOf" srcId="{59EF2B6A-D32C-7A48-A310-1FF4FDDDC8BB}" destId="{AB057B6E-6F07-1E46-842B-2F19B15461BE}" srcOrd="13" destOrd="0" presId="urn:microsoft.com/office/officeart/2005/8/layout/vList2"/>
    <dgm:cxn modelId="{308CCE59-1D9E-0F40-BDA7-4DF3F457A12F}" type="presParOf" srcId="{59EF2B6A-D32C-7A48-A310-1FF4FDDDC8BB}" destId="{12AB0928-E429-AD41-AF17-FD9083C809B3}" srcOrd="14" destOrd="0" presId="urn:microsoft.com/office/officeart/2005/8/layout/vList2"/>
    <dgm:cxn modelId="{DC2801F8-87C1-1149-A403-FF1A3B7F0BAC}" type="presParOf" srcId="{59EF2B6A-D32C-7A48-A310-1FF4FDDDC8BB}" destId="{31DC0FA3-39B2-3E43-B139-DE23E9CAB927}" srcOrd="15" destOrd="0" presId="urn:microsoft.com/office/officeart/2005/8/layout/vList2"/>
    <dgm:cxn modelId="{485A00FC-7FDC-AF47-A6FF-DDACE081996E}" type="presParOf" srcId="{59EF2B6A-D32C-7A48-A310-1FF4FDDDC8BB}" destId="{A27B0B6D-EDEB-044D-90EA-FFCDCECA774C}" srcOrd="16" destOrd="0" presId="urn:microsoft.com/office/officeart/2005/8/layout/vList2"/>
    <dgm:cxn modelId="{E54D81AA-C511-0B41-B151-233B0CF7028D}" type="presParOf" srcId="{59EF2B6A-D32C-7A48-A310-1FF4FDDDC8BB}" destId="{39EB7309-C8F3-5048-9020-7DED1AADBA32}" srcOrd="17" destOrd="0" presId="urn:microsoft.com/office/officeart/2005/8/layout/vList2"/>
    <dgm:cxn modelId="{F7FA9DB4-1894-B447-92D9-0B5DA835A6BE}" type="presParOf" srcId="{59EF2B6A-D32C-7A48-A310-1FF4FDDDC8BB}" destId="{A3B92917-D0EC-8D40-A89D-3197953898E2}" srcOrd="18" destOrd="0" presId="urn:microsoft.com/office/officeart/2005/8/layout/vList2"/>
    <dgm:cxn modelId="{11EE49CF-6353-5F4A-A1E2-DC8CC42C50E9}" type="presParOf" srcId="{59EF2B6A-D32C-7A48-A310-1FF4FDDDC8BB}" destId="{CB5FB40C-89B9-9C42-AA0D-F474D2700D56}" srcOrd="19" destOrd="0" presId="urn:microsoft.com/office/officeart/2005/8/layout/vList2"/>
    <dgm:cxn modelId="{F3EE9083-23AD-3344-8A42-ED8FB381D60E}" type="presParOf" srcId="{59EF2B6A-D32C-7A48-A310-1FF4FDDDC8BB}" destId="{1E5C27A1-DF56-3049-B252-5EA69B8723C7}" srcOrd="20" destOrd="0" presId="urn:microsoft.com/office/officeart/2005/8/layout/vList2"/>
    <dgm:cxn modelId="{90B516F3-36AC-874E-8917-5BC932B86BB7}" type="presParOf" srcId="{59EF2B6A-D32C-7A48-A310-1FF4FDDDC8BB}" destId="{8F264B05-2A73-4B49-AF7B-5835F77F2396}" srcOrd="21" destOrd="0" presId="urn:microsoft.com/office/officeart/2005/8/layout/vList2"/>
    <dgm:cxn modelId="{61C4CB63-82B8-B24A-BB57-621037E570A7}" type="presParOf" srcId="{59EF2B6A-D32C-7A48-A310-1FF4FDDDC8BB}" destId="{2576BC89-5BB6-C54B-AD8B-78E277B988BD}" srcOrd="22" destOrd="0" presId="urn:microsoft.com/office/officeart/2005/8/layout/vList2"/>
    <dgm:cxn modelId="{48963073-9EA6-C34C-9E58-E3DFE557A35B}" type="presParOf" srcId="{59EF2B6A-D32C-7A48-A310-1FF4FDDDC8BB}" destId="{C7D2259B-0CBB-8B40-91F6-4A3B484DD7D4}" srcOrd="23" destOrd="0" presId="urn:microsoft.com/office/officeart/2005/8/layout/vList2"/>
    <dgm:cxn modelId="{2D435AE4-46B8-E04B-B49B-1CD9A5BC5445}" type="presParOf" srcId="{59EF2B6A-D32C-7A48-A310-1FF4FDDDC8BB}" destId="{52235C28-43E2-1A42-9ACA-4DD2BEBFB701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12293-E83F-457C-A4A8-ACEADA7B3AD6}">
      <dsp:nvSpPr>
        <dsp:cNvPr id="0" name=""/>
        <dsp:cNvSpPr/>
      </dsp:nvSpPr>
      <dsp:spPr>
        <a:xfrm>
          <a:off x="0" y="0"/>
          <a:ext cx="8496944" cy="14978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Arial Narrow"/>
              <a:ea typeface="+mn-ea"/>
              <a:cs typeface="+mn-cs"/>
            </a:rPr>
            <a:t>National                                                           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 Narrow"/>
              <a:ea typeface="+mn-ea"/>
              <a:cs typeface="+mn-cs"/>
            </a:rPr>
            <a:t>7 Tech Leads 2 Economic Leads and a Tech Abuse Manager and Deputy Manager </a:t>
          </a:r>
          <a:r>
            <a:rPr lang="en-GB" sz="1800" kern="1200" dirty="0">
              <a:latin typeface="Arial Narrow"/>
              <a:ea typeface="+mn-ea"/>
              <a:cs typeface="+mn-cs"/>
            </a:rPr>
            <a:t>embedded within Refuge services across the country. </a:t>
          </a:r>
          <a:r>
            <a:rPr lang="en-GB" sz="1800" b="1" kern="1200" dirty="0">
              <a:latin typeface="Arial Narrow"/>
              <a:ea typeface="+mn-ea"/>
              <a:cs typeface="+mn-cs"/>
            </a:rPr>
            <a:t>105 tech champions </a:t>
          </a:r>
          <a:r>
            <a:rPr lang="en-GB" sz="1800" b="0" kern="1200" dirty="0">
              <a:latin typeface="Arial Narrow"/>
              <a:ea typeface="+mn-ea"/>
              <a:cs typeface="+mn-cs"/>
            </a:rPr>
            <a:t>recruited and trained and based in Refuge services in order to be the local experts. </a:t>
          </a:r>
        </a:p>
      </dsp:txBody>
      <dsp:txXfrm>
        <a:off x="1830887" y="0"/>
        <a:ext cx="6666056" cy="1497839"/>
      </dsp:txXfrm>
    </dsp:sp>
    <dsp:sp modelId="{5D991CD4-D381-4324-95B0-795BEFDE61C5}">
      <dsp:nvSpPr>
        <dsp:cNvPr id="0" name=""/>
        <dsp:cNvSpPr/>
      </dsp:nvSpPr>
      <dsp:spPr>
        <a:xfrm>
          <a:off x="131498" y="222923"/>
          <a:ext cx="1699388" cy="10519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5F5EF-EE69-4CF6-BCE8-3B8BC5CB1DB6}">
      <dsp:nvSpPr>
        <dsp:cNvPr id="0" name=""/>
        <dsp:cNvSpPr/>
      </dsp:nvSpPr>
      <dsp:spPr>
        <a:xfrm>
          <a:off x="0" y="1564574"/>
          <a:ext cx="8496944" cy="181872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>
              <a:latin typeface="Arial Narrow"/>
              <a:ea typeface="+mn-ea"/>
              <a:cs typeface="+mn-cs"/>
            </a:rPr>
            <a:t>Local                                                          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GB" sz="1800" b="1" kern="1200" dirty="0">
              <a:latin typeface="Arial Narrow"/>
              <a:ea typeface="+mn-ea"/>
              <a:cs typeface="+mn-cs"/>
            </a:rPr>
            <a:t>The tech abuse team </a:t>
          </a:r>
          <a:r>
            <a:rPr lang="en-GB" sz="1800" b="0" kern="1200" dirty="0">
              <a:latin typeface="Arial Narrow"/>
              <a:ea typeface="+mn-ea"/>
              <a:cs typeface="+mn-cs"/>
            </a:rPr>
            <a:t>aim to cascade the specialist tech learning to staff across all services supporting the</a:t>
          </a:r>
          <a:r>
            <a:rPr lang="en-GB" sz="1800" b="1" kern="1200" dirty="0">
              <a:latin typeface="Arial Narrow"/>
              <a:ea typeface="+mn-ea"/>
              <a:cs typeface="+mn-cs"/>
            </a:rPr>
            <a:t> tech abuse learning culture at Refuge</a:t>
          </a:r>
          <a:r>
            <a:rPr lang="en-GB" sz="1800" b="0" kern="1200" dirty="0">
              <a:latin typeface="Arial Narrow"/>
              <a:ea typeface="+mn-ea"/>
              <a:cs typeface="+mn-cs"/>
            </a:rPr>
            <a:t>. </a:t>
          </a:r>
          <a:endParaRPr lang="en-GB" sz="1800" b="1" kern="1200" dirty="0">
            <a:latin typeface="Arial Narrow"/>
            <a:ea typeface="+mn-ea"/>
            <a:cs typeface="+mn-cs"/>
          </a:endParaRPr>
        </a:p>
      </dsp:txBody>
      <dsp:txXfrm>
        <a:off x="1830887" y="1564574"/>
        <a:ext cx="6666056" cy="1818723"/>
      </dsp:txXfrm>
    </dsp:sp>
    <dsp:sp modelId="{917AB084-3485-4951-A3B7-D6DC6EB6F33C}">
      <dsp:nvSpPr>
        <dsp:cNvPr id="0" name=""/>
        <dsp:cNvSpPr/>
      </dsp:nvSpPr>
      <dsp:spPr>
        <a:xfrm>
          <a:off x="124752" y="1942051"/>
          <a:ext cx="1699388" cy="10519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65A84-A607-4CED-BD71-DAD7A7DC73B5}">
      <dsp:nvSpPr>
        <dsp:cNvPr id="0" name=""/>
        <dsp:cNvSpPr/>
      </dsp:nvSpPr>
      <dsp:spPr>
        <a:xfrm>
          <a:off x="0" y="3453939"/>
          <a:ext cx="8496944" cy="131498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latin typeface="Arial Narrow"/>
              <a:ea typeface="+mn-ea"/>
              <a:cs typeface="+mn-cs"/>
            </a:rPr>
            <a:t>Internal                                                                </a:t>
          </a:r>
          <a:r>
            <a:rPr lang="en-GB" sz="1800" b="0" kern="1200">
              <a:latin typeface="Arial Narrow"/>
              <a:ea typeface="+mn-ea"/>
              <a:cs typeface="+mn-cs"/>
            </a:rPr>
            <a:t>The tech abuse lead works closely with the key worker providing expert advice on complex tech abuse cases to all the frontline specialists across the country.</a:t>
          </a:r>
          <a:endParaRPr lang="en-GB" sz="1800" b="0" kern="1200" dirty="0">
            <a:latin typeface="Arial Narrow"/>
            <a:ea typeface="+mn-ea"/>
            <a:cs typeface="+mn-cs"/>
          </a:endParaRPr>
        </a:p>
      </dsp:txBody>
      <dsp:txXfrm>
        <a:off x="1830887" y="3453939"/>
        <a:ext cx="6666056" cy="1314989"/>
      </dsp:txXfrm>
    </dsp:sp>
    <dsp:sp modelId="{4BF279CF-0F84-4721-9386-A8BF736C9B37}">
      <dsp:nvSpPr>
        <dsp:cNvPr id="0" name=""/>
        <dsp:cNvSpPr/>
      </dsp:nvSpPr>
      <dsp:spPr>
        <a:xfrm>
          <a:off x="131498" y="3575636"/>
          <a:ext cx="1699388" cy="10519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47B1C-23B8-2349-BB0E-C037425CF2B6}">
      <dsp:nvSpPr>
        <dsp:cNvPr id="0" name=""/>
        <dsp:cNvSpPr/>
      </dsp:nvSpPr>
      <dsp:spPr>
        <a:xfrm>
          <a:off x="0" y="561200"/>
          <a:ext cx="3744416" cy="3945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608" tIns="1353820" rIns="2906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Arial Narrow" panose="020B0606020202030204" pitchFamily="34" charset="0"/>
            </a:rPr>
            <a:t>Destruction/removal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Arial Narrow" panose="020B0606020202030204" pitchFamily="34" charset="0"/>
            </a:rPr>
            <a:t>Monitoring tech use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Arial Narrow" panose="020B0606020202030204" pitchFamily="34" charset="0"/>
            </a:rPr>
            <a:t>Location tracking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Arial Narrow" panose="020B0606020202030204" pitchFamily="34" charset="0"/>
            </a:rPr>
            <a:t>Recording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>
              <a:latin typeface="Arial Narrow" panose="020B0606020202030204" pitchFamily="34" charset="0"/>
            </a:rPr>
            <a:t>Microchipping</a:t>
          </a:r>
        </a:p>
      </dsp:txBody>
      <dsp:txXfrm>
        <a:off x="0" y="561200"/>
        <a:ext cx="3744416" cy="3945032"/>
      </dsp:txXfrm>
    </dsp:sp>
    <dsp:sp modelId="{4F26EA24-16DB-6F42-BAAA-F754C2723689}">
      <dsp:nvSpPr>
        <dsp:cNvPr id="0" name=""/>
        <dsp:cNvSpPr/>
      </dsp:nvSpPr>
      <dsp:spPr>
        <a:xfrm>
          <a:off x="187220" y="501813"/>
          <a:ext cx="2621091" cy="1018786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Physical</a:t>
          </a:r>
          <a:endParaRPr lang="en-GB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36953" y="551546"/>
        <a:ext cx="2521625" cy="919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785A-5FF0-F24D-ADA0-EAB1DB61998C}">
      <dsp:nvSpPr>
        <dsp:cNvPr id="0" name=""/>
        <dsp:cNvSpPr/>
      </dsp:nvSpPr>
      <dsp:spPr>
        <a:xfrm>
          <a:off x="0" y="749493"/>
          <a:ext cx="3888432" cy="3146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786" tIns="562356" rIns="301786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Arial Narrow" panose="020B0606020202030204" pitchFamily="34" charset="0"/>
            </a:rPr>
            <a:t>Sharing intimate images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Arial Narrow" panose="020B0606020202030204" pitchFamily="34" charset="0"/>
            </a:rPr>
            <a:t>Threats to share images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Arial Narrow" panose="020B0606020202030204" pitchFamily="34" charset="0"/>
            </a:rPr>
            <a:t>Online grooming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Arial Narrow" panose="020B0606020202030204" pitchFamily="34" charset="0"/>
            </a:rPr>
            <a:t>Deep fakes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Arial Narrow" panose="020B0606020202030204" pitchFamily="34" charset="0"/>
            </a:rPr>
            <a:t>Recording without consent</a:t>
          </a:r>
        </a:p>
      </dsp:txBody>
      <dsp:txXfrm>
        <a:off x="0" y="749493"/>
        <a:ext cx="3888432" cy="3146849"/>
      </dsp:txXfrm>
    </dsp:sp>
    <dsp:sp modelId="{76F28F31-F046-254B-BAC8-5D92C8F0F143}">
      <dsp:nvSpPr>
        <dsp:cNvPr id="0" name=""/>
        <dsp:cNvSpPr/>
      </dsp:nvSpPr>
      <dsp:spPr>
        <a:xfrm>
          <a:off x="194421" y="350973"/>
          <a:ext cx="2721902" cy="797040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81" tIns="0" rIns="102881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Sexual</a:t>
          </a:r>
          <a:endParaRPr lang="en-GB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33329" y="389881"/>
        <a:ext cx="2644086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47B1C-23B8-2349-BB0E-C037425CF2B6}">
      <dsp:nvSpPr>
        <dsp:cNvPr id="0" name=""/>
        <dsp:cNvSpPr/>
      </dsp:nvSpPr>
      <dsp:spPr>
        <a:xfrm>
          <a:off x="0" y="751669"/>
          <a:ext cx="3744416" cy="3913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608" tIns="499872" rIns="2906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prstClr val="black"/>
              </a:solidFill>
              <a:latin typeface="Arial Narrow" panose="020B0606020202030204" pitchFamily="34" charset="0"/>
            </a:rPr>
            <a:t>Gaslighting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prstClr val="black"/>
              </a:solidFill>
              <a:latin typeface="Arial Narrow" panose="020B0606020202030204" pitchFamily="34" charset="0"/>
            </a:rPr>
            <a:t>Online impersonation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prstClr val="black"/>
              </a:solidFill>
              <a:latin typeface="Arial Narrow" panose="020B0606020202030204" pitchFamily="34" charset="0"/>
            </a:rPr>
            <a:t>Stalking and harassment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prstClr val="black"/>
              </a:solidFill>
              <a:latin typeface="Arial Narrow" panose="020B0606020202030204" pitchFamily="34" charset="0"/>
            </a:rPr>
            <a:t>Constant calls and texts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prstClr val="black"/>
              </a:solidFill>
              <a:latin typeface="Arial Narrow" panose="020B0606020202030204" pitchFamily="34" charset="0"/>
            </a:rPr>
            <a:t>IoT misuse</a:t>
          </a:r>
        </a:p>
      </dsp:txBody>
      <dsp:txXfrm>
        <a:off x="0" y="751669"/>
        <a:ext cx="3744416" cy="3913567"/>
      </dsp:txXfrm>
    </dsp:sp>
    <dsp:sp modelId="{4F26EA24-16DB-6F42-BAAA-F754C2723689}">
      <dsp:nvSpPr>
        <dsp:cNvPr id="0" name=""/>
        <dsp:cNvSpPr/>
      </dsp:nvSpPr>
      <dsp:spPr>
        <a:xfrm>
          <a:off x="241793" y="30380"/>
          <a:ext cx="2621091" cy="1090627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Psychological</a:t>
          </a:r>
          <a:endParaRPr lang="en-GB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5033" y="83620"/>
        <a:ext cx="2514611" cy="984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785A-5FF0-F24D-ADA0-EAB1DB61998C}">
      <dsp:nvSpPr>
        <dsp:cNvPr id="0" name=""/>
        <dsp:cNvSpPr/>
      </dsp:nvSpPr>
      <dsp:spPr>
        <a:xfrm>
          <a:off x="0" y="530113"/>
          <a:ext cx="3888432" cy="337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786" tIns="1353820" rIns="30178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prstClr val="black"/>
              </a:solidFill>
              <a:latin typeface="Arial Narrow" panose="020B0606020202030204" pitchFamily="34" charset="0"/>
            </a:rPr>
            <a:t>Fraudulent debts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prstClr val="black"/>
              </a:solidFill>
              <a:latin typeface="Arial Narrow" panose="020B0606020202030204" pitchFamily="34" charset="0"/>
            </a:rPr>
            <a:t>Controlling resources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prstClr val="black"/>
              </a:solidFill>
              <a:latin typeface="Arial Narrow" panose="020B0606020202030204" pitchFamily="34" charset="0"/>
            </a:rPr>
            <a:t>Enforcing spending limits</a:t>
          </a:r>
          <a:endParaRPr lang="en-GB" sz="2400" kern="1200" dirty="0">
            <a:solidFill>
              <a:prstClr val="black"/>
            </a:solidFill>
            <a:latin typeface="Arial Narrow" panose="020B0606020202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prstClr val="black"/>
              </a:solidFill>
              <a:latin typeface="Arial Narrow" panose="020B0606020202030204" pitchFamily="34" charset="0"/>
            </a:rPr>
            <a:t>Limiting earning potential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prstClr val="black"/>
              </a:solidFill>
              <a:latin typeface="Arial Narrow" panose="020B0606020202030204" pitchFamily="34" charset="0"/>
            </a:rPr>
            <a:t>Online banking</a:t>
          </a:r>
        </a:p>
      </dsp:txBody>
      <dsp:txXfrm>
        <a:off x="0" y="530113"/>
        <a:ext cx="3888432" cy="3378375"/>
      </dsp:txXfrm>
    </dsp:sp>
    <dsp:sp modelId="{76F28F31-F046-254B-BAC8-5D92C8F0F143}">
      <dsp:nvSpPr>
        <dsp:cNvPr id="0" name=""/>
        <dsp:cNvSpPr/>
      </dsp:nvSpPr>
      <dsp:spPr>
        <a:xfrm>
          <a:off x="194421" y="338828"/>
          <a:ext cx="2721902" cy="1150685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81" tIns="0" rIns="102881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Economic</a:t>
          </a:r>
          <a:endParaRPr lang="en-GB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50593" y="395000"/>
        <a:ext cx="2609558" cy="1038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49BB1-5B11-4DFF-A1C6-2890EEFE633E}">
      <dsp:nvSpPr>
        <dsp:cNvPr id="0" name=""/>
        <dsp:cNvSpPr/>
      </dsp:nvSpPr>
      <dsp:spPr>
        <a:xfrm>
          <a:off x="0" y="3720916"/>
          <a:ext cx="7352163" cy="814045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accounts and apps do you use?</a:t>
          </a:r>
        </a:p>
      </dsp:txBody>
      <dsp:txXfrm>
        <a:off x="0" y="3720916"/>
        <a:ext cx="7352163" cy="814045"/>
      </dsp:txXfrm>
    </dsp:sp>
    <dsp:sp modelId="{BC306F09-6306-4269-A42E-5CBDF84D3593}">
      <dsp:nvSpPr>
        <dsp:cNvPr id="0" name=""/>
        <dsp:cNvSpPr/>
      </dsp:nvSpPr>
      <dsp:spPr>
        <a:xfrm rot="10800000">
          <a:off x="0" y="2481124"/>
          <a:ext cx="7352163" cy="1252002"/>
        </a:xfrm>
        <a:prstGeom prst="upArrowCallou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devices do your children have?</a:t>
          </a:r>
        </a:p>
      </dsp:txBody>
      <dsp:txXfrm rot="10800000">
        <a:off x="0" y="2481124"/>
        <a:ext cx="7352163" cy="813513"/>
      </dsp:txXfrm>
    </dsp:sp>
    <dsp:sp modelId="{B9994FBE-421C-42D7-9F24-D60574D6560E}">
      <dsp:nvSpPr>
        <dsp:cNvPr id="0" name=""/>
        <dsp:cNvSpPr/>
      </dsp:nvSpPr>
      <dsp:spPr>
        <a:xfrm rot="10800000">
          <a:off x="0" y="1241333"/>
          <a:ext cx="7352163" cy="1252002"/>
        </a:xfrm>
        <a:prstGeom prst="upArrowCallou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other devices do you have? (refer to checklist)</a:t>
          </a:r>
        </a:p>
      </dsp:txBody>
      <dsp:txXfrm rot="10800000">
        <a:off x="0" y="1241333"/>
        <a:ext cx="7352163" cy="813513"/>
      </dsp:txXfrm>
    </dsp:sp>
    <dsp:sp modelId="{53B60DD9-9D60-47A7-AD7D-B0F91256CE3E}">
      <dsp:nvSpPr>
        <dsp:cNvPr id="0" name=""/>
        <dsp:cNvSpPr/>
      </dsp:nvSpPr>
      <dsp:spPr>
        <a:xfrm rot="10800000">
          <a:off x="0" y="0"/>
          <a:ext cx="7352163" cy="1252002"/>
        </a:xfrm>
        <a:prstGeom prst="upArrowCallou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phone do you have? Who is the network provider?</a:t>
          </a:r>
        </a:p>
      </dsp:txBody>
      <dsp:txXfrm rot="10800000">
        <a:off x="0" y="0"/>
        <a:ext cx="7352163" cy="8135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DEB20-CDD3-45A8-A923-8B709656B390}">
      <dsp:nvSpPr>
        <dsp:cNvPr id="0" name=""/>
        <dsp:cNvSpPr/>
      </dsp:nvSpPr>
      <dsp:spPr>
        <a:xfrm>
          <a:off x="0" y="3974963"/>
          <a:ext cx="7280155" cy="869624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How "techy" is the perpetrator? What is your level of tech knowledge? </a:t>
          </a:r>
        </a:p>
      </dsp:txBody>
      <dsp:txXfrm>
        <a:off x="0" y="3974963"/>
        <a:ext cx="7280155" cy="869624"/>
      </dsp:txXfrm>
    </dsp:sp>
    <dsp:sp modelId="{473C84DE-1BE2-4657-94C0-780A0591A957}">
      <dsp:nvSpPr>
        <dsp:cNvPr id="0" name=""/>
        <dsp:cNvSpPr/>
      </dsp:nvSpPr>
      <dsp:spPr>
        <a:xfrm rot="10800000">
          <a:off x="0" y="2650524"/>
          <a:ext cx="7280155" cy="1337483"/>
        </a:xfrm>
        <a:prstGeom prst="upArrowCallou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has been happening which leads you to believe your devices or accounts are compromised?</a:t>
          </a:r>
        </a:p>
      </dsp:txBody>
      <dsp:txXfrm rot="10800000">
        <a:off x="0" y="2650524"/>
        <a:ext cx="7280155" cy="869056"/>
      </dsp:txXfrm>
    </dsp:sp>
    <dsp:sp modelId="{5208BAAB-CA7A-4C9D-ACA2-04D799E84F4B}">
      <dsp:nvSpPr>
        <dsp:cNvPr id="0" name=""/>
        <dsp:cNvSpPr/>
      </dsp:nvSpPr>
      <dsp:spPr>
        <a:xfrm rot="10800000">
          <a:off x="0" y="1326086"/>
          <a:ext cx="7280155" cy="1337483"/>
        </a:xfrm>
        <a:prstGeom prst="upArrowCallou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Does anyone else know your passwords? Do you use the same password across multiple accounts?</a:t>
          </a:r>
        </a:p>
      </dsp:txBody>
      <dsp:txXfrm rot="10800000">
        <a:off x="0" y="1326086"/>
        <a:ext cx="7280155" cy="869056"/>
      </dsp:txXfrm>
    </dsp:sp>
    <dsp:sp modelId="{855C7B91-6A4F-45B4-A9A0-86C2817B73D1}">
      <dsp:nvSpPr>
        <dsp:cNvPr id="0" name=""/>
        <dsp:cNvSpPr/>
      </dsp:nvSpPr>
      <dsp:spPr>
        <a:xfrm rot="10800000">
          <a:off x="0" y="1647"/>
          <a:ext cx="7280155" cy="1337483"/>
        </a:xfrm>
        <a:prstGeom prst="upArrowCallou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you have a car? Does it have a sat-</a:t>
          </a:r>
          <a:r>
            <a:rPr lang="en-GB" sz="21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nav</a:t>
          </a:r>
          <a:r>
            <a:rPr lang="en-GB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(consider in-built ones too)? </a:t>
          </a:r>
        </a:p>
      </dsp:txBody>
      <dsp:txXfrm rot="10800000">
        <a:off x="0" y="1647"/>
        <a:ext cx="7280155" cy="8690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63B96-1CEB-1A4C-81F3-B140A797253F}">
      <dsp:nvSpPr>
        <dsp:cNvPr id="0" name=""/>
        <dsp:cNvSpPr/>
      </dsp:nvSpPr>
      <dsp:spPr>
        <a:xfrm>
          <a:off x="0" y="230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Change your WIFI password </a:t>
          </a: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regularly, if you have a booster change this password as well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17975"/>
        <a:ext cx="8566046" cy="328021"/>
      </dsp:txXfrm>
    </dsp:sp>
    <dsp:sp modelId="{3FD59B91-1973-C14A-8DA7-2FFD329E98A2}">
      <dsp:nvSpPr>
        <dsp:cNvPr id="0" name=""/>
        <dsp:cNvSpPr/>
      </dsp:nvSpPr>
      <dsp:spPr>
        <a:xfrm>
          <a:off x="0" y="377944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Use </a:t>
          </a:r>
          <a:r>
            <a:rPr lang="en-US" sz="1600" kern="1200" dirty="0">
              <a:solidFill>
                <a:sysClr val="windowText" lastClr="000000"/>
              </a:solidFill>
              <a:latin typeface="Arial Narrow" panose="020B0606020202030204" pitchFamily="34" charset="0"/>
            </a:rPr>
            <a:t>s</a:t>
          </a:r>
          <a:r>
            <a:rPr lang="en-US" sz="160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trong passwords </a:t>
          </a: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on ALL accounts – try to use different passwords for each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395689"/>
        <a:ext cx="8566046" cy="328021"/>
      </dsp:txXfrm>
    </dsp:sp>
    <dsp:sp modelId="{DD955832-FB22-4F4D-968C-3973C05F0B9A}">
      <dsp:nvSpPr>
        <dsp:cNvPr id="0" name=""/>
        <dsp:cNvSpPr/>
      </dsp:nvSpPr>
      <dsp:spPr>
        <a:xfrm>
          <a:off x="0" y="755658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Do not use </a:t>
          </a:r>
          <a:r>
            <a:rPr lang="en-US" sz="160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identifiable pictures and information </a:t>
          </a: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on your social media profiles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773403"/>
        <a:ext cx="8566046" cy="328021"/>
      </dsp:txXfrm>
    </dsp:sp>
    <dsp:sp modelId="{FC108633-2BDB-F14A-9F68-071007A28639}">
      <dsp:nvSpPr>
        <dsp:cNvPr id="0" name=""/>
        <dsp:cNvSpPr/>
      </dsp:nvSpPr>
      <dsp:spPr>
        <a:xfrm>
          <a:off x="0" y="1133373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Do not </a:t>
          </a:r>
          <a:r>
            <a:rPr lang="en-US" sz="160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link</a:t>
          </a: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 profiles and accounts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1151118"/>
        <a:ext cx="8566046" cy="328021"/>
      </dsp:txXfrm>
    </dsp:sp>
    <dsp:sp modelId="{974F9C00-B0E2-D142-90A0-AAC5E13108D4}">
      <dsp:nvSpPr>
        <dsp:cNvPr id="0" name=""/>
        <dsp:cNvSpPr/>
      </dsp:nvSpPr>
      <dsp:spPr>
        <a:xfrm>
          <a:off x="0" y="1511087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Complete image and Google search regularly to </a:t>
          </a:r>
          <a:r>
            <a:rPr lang="en-US" sz="160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check what information about you is online</a:t>
          </a: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 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1528832"/>
        <a:ext cx="8566046" cy="328021"/>
      </dsp:txXfrm>
    </dsp:sp>
    <dsp:sp modelId="{843F6B70-7624-2E46-8025-6DC4ED31A2AA}">
      <dsp:nvSpPr>
        <dsp:cNvPr id="0" name=""/>
        <dsp:cNvSpPr/>
      </dsp:nvSpPr>
      <dsp:spPr>
        <a:xfrm>
          <a:off x="0" y="1888802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Do not use </a:t>
          </a:r>
          <a:r>
            <a:rPr lang="en-US" sz="160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family sharing </a:t>
          </a: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or link devices 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1906547"/>
        <a:ext cx="8566046" cy="328021"/>
      </dsp:txXfrm>
    </dsp:sp>
    <dsp:sp modelId="{37E2AD11-B1BA-584F-8FE9-91626B34B3AD}">
      <dsp:nvSpPr>
        <dsp:cNvPr id="0" name=""/>
        <dsp:cNvSpPr/>
      </dsp:nvSpPr>
      <dsp:spPr>
        <a:xfrm>
          <a:off x="0" y="2266516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Download an </a:t>
          </a:r>
          <a:r>
            <a:rPr lang="en-US" sz="160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anti-virus</a:t>
          </a: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 to your devices 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2284261"/>
        <a:ext cx="8566046" cy="328021"/>
      </dsp:txXfrm>
    </dsp:sp>
    <dsp:sp modelId="{12AB0928-E429-AD41-AF17-FD9083C809B3}">
      <dsp:nvSpPr>
        <dsp:cNvPr id="0" name=""/>
        <dsp:cNvSpPr/>
      </dsp:nvSpPr>
      <dsp:spPr>
        <a:xfrm>
          <a:off x="0" y="2644230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Check the settings within your </a:t>
          </a:r>
          <a:r>
            <a:rPr lang="en-US" sz="160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home devices 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2661975"/>
        <a:ext cx="8566046" cy="328021"/>
      </dsp:txXfrm>
    </dsp:sp>
    <dsp:sp modelId="{A27B0B6D-EDEB-044D-90EA-FFCDCECA774C}">
      <dsp:nvSpPr>
        <dsp:cNvPr id="0" name=""/>
        <dsp:cNvSpPr/>
      </dsp:nvSpPr>
      <dsp:spPr>
        <a:xfrm>
          <a:off x="0" y="3021945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Set two factor authentication on all accounts with alerts set to your mobile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3039690"/>
        <a:ext cx="8566046" cy="328021"/>
      </dsp:txXfrm>
    </dsp:sp>
    <dsp:sp modelId="{A3B92917-D0EC-8D40-A89D-3197953898E2}">
      <dsp:nvSpPr>
        <dsp:cNvPr id="0" name=""/>
        <dsp:cNvSpPr/>
      </dsp:nvSpPr>
      <dsp:spPr>
        <a:xfrm>
          <a:off x="0" y="3399659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>
              <a:solidFill>
                <a:sysClr val="windowText" lastClr="000000"/>
              </a:solidFill>
              <a:latin typeface="Arial Narrow" panose="020B0606020202030204" pitchFamily="34" charset="0"/>
            </a:rPr>
            <a:t>Regularly update your device </a:t>
          </a:r>
          <a:endParaRPr lang="en-GB" sz="1600" kern="120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3417404"/>
        <a:ext cx="8566046" cy="328021"/>
      </dsp:txXfrm>
    </dsp:sp>
    <dsp:sp modelId="{1E5C27A1-DF56-3049-B252-5EA69B8723C7}">
      <dsp:nvSpPr>
        <dsp:cNvPr id="0" name=""/>
        <dsp:cNvSpPr/>
      </dsp:nvSpPr>
      <dsp:spPr>
        <a:xfrm>
          <a:off x="0" y="3777373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Regularly review accounts and devices privacy and security settings – particularly after updates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3795118"/>
        <a:ext cx="8566046" cy="328021"/>
      </dsp:txXfrm>
    </dsp:sp>
    <dsp:sp modelId="{2576BC89-5BB6-C54B-AD8B-78E277B988BD}">
      <dsp:nvSpPr>
        <dsp:cNvPr id="0" name=""/>
        <dsp:cNvSpPr/>
      </dsp:nvSpPr>
      <dsp:spPr>
        <a:xfrm>
          <a:off x="0" y="4155088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Check your children’s accounts and devices as well. Consider setting parental controls on your router 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4172833"/>
        <a:ext cx="8566046" cy="328021"/>
      </dsp:txXfrm>
    </dsp:sp>
    <dsp:sp modelId="{52235C28-43E2-1A42-9ACA-4DD2BEBFB701}">
      <dsp:nvSpPr>
        <dsp:cNvPr id="0" name=""/>
        <dsp:cNvSpPr/>
      </dsp:nvSpPr>
      <dsp:spPr>
        <a:xfrm>
          <a:off x="0" y="4532802"/>
          <a:ext cx="8601536" cy="36351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solidFill>
                <a:sysClr val="windowText" lastClr="000000"/>
              </a:solidFill>
              <a:latin typeface="Arial Narrow" panose="020B0606020202030204" pitchFamily="34" charset="0"/>
            </a:rPr>
            <a:t>Gather evidence of tech abuse where possible – screenshots/URLS </a:t>
          </a:r>
          <a:endParaRPr lang="en-GB" sz="1600" kern="1200" dirty="0">
            <a:solidFill>
              <a:sysClr val="windowText" lastClr="000000"/>
            </a:solidFill>
            <a:latin typeface="Arial Narrow" panose="020B0606020202030204" pitchFamily="34" charset="0"/>
          </a:endParaRPr>
        </a:p>
      </dsp:txBody>
      <dsp:txXfrm>
        <a:off x="17745" y="4550547"/>
        <a:ext cx="8566046" cy="328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3FE56-9C45-4218-A65D-DC9CBE969E3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381A3-9B84-4E26-BE2F-E58C37D2F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0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11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6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1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5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52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97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4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2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18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73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4B9671A8-2CD2-7542-9F51-1120A6E6F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0931D029-7928-6042-82CC-01998D618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GB" altLang="en-US" dirty="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78224958-0DE5-E747-A1F3-EBD29A8C5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593144-032A-9B4F-BA7A-146DE86ABE1C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79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36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35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98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26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73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80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64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7A208-AEE9-4C5A-8FDA-AAE3C88DA3E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31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4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1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18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5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0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6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0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81A3-9B84-4E26-BE2F-E58C37D2F8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9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0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3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6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buClr>
                <a:srgbClr val="EF529D"/>
              </a:buCl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1" cy="1268760"/>
          </a:xfrm>
          <a:prstGeom prst="rect">
            <a:avLst/>
          </a:prstGeom>
          <a:solidFill>
            <a:srgbClr val="EF489D"/>
          </a:solidFill>
          <a:ln>
            <a:solidFill>
              <a:srgbClr val="EF4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116090"/>
            <a:ext cx="6768752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621463"/>
            <a:ext cx="9144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700" dirty="0">
                <a:solidFill>
                  <a:srgbClr val="595959"/>
                </a:solidFill>
              </a:rPr>
              <a:t>© Copyright Refuge 2018. Registered charity number 277424. A company limited by guarantee 1412276.</a:t>
            </a:r>
            <a:r>
              <a:rPr lang="en-GB" altLang="en-US" sz="700" baseline="0" dirty="0">
                <a:solidFill>
                  <a:srgbClr val="595959"/>
                </a:solidFill>
              </a:rPr>
              <a:t> Photo copyright Julian Nieman for Refuge</a:t>
            </a:r>
          </a:p>
        </p:txBody>
      </p:sp>
      <p:pic>
        <p:nvPicPr>
          <p:cNvPr id="10" name="Picture 3" descr="Z:\Images\RefugeReverse white logo black text transparent 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3830"/>
            <a:ext cx="1177624" cy="10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5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9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6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8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0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B4AB-DBC7-49E9-B91B-6CC374DD7C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46A57-7013-421B-B1BE-D38364C0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1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mma_Pickering@refuge.org.u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ugetechsafety.org/" TargetMode="External"/><Relationship Id="rId5" Type="http://schemas.openxmlformats.org/officeDocument/2006/relationships/hyperlink" Target="http://www.refuge.org.uk/our-work/forms-of-violence-and-abuse/tech-abuse/" TargetMode="External"/><Relationship Id="rId4" Type="http://schemas.openxmlformats.org/officeDocument/2006/relationships/hyperlink" Target="http://www.refuge.org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144001" cy="61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373216"/>
            <a:ext cx="9144001" cy="1484784"/>
          </a:xfrm>
          <a:prstGeom prst="rect">
            <a:avLst/>
          </a:prstGeom>
          <a:solidFill>
            <a:srgbClr val="EF489D"/>
          </a:solidFill>
          <a:ln>
            <a:solidFill>
              <a:srgbClr val="EF4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3" descr="Z:\Images\RefugeReverse white logo black text transparent 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1"/>
            <a:ext cx="132164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5517232"/>
            <a:ext cx="7272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Emma Pickering – Senior Tech Abuse Manager </a:t>
            </a:r>
          </a:p>
          <a:p>
            <a:pPr algn="r"/>
            <a:r>
              <a:rPr lang="en-GB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Tech Abuse </a:t>
            </a:r>
          </a:p>
          <a:p>
            <a:pPr algn="r"/>
            <a:endParaRPr lang="en-GB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endParaRPr lang="en-GB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endParaRPr lang="en-GB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GB" sz="1000" dirty="0">
                <a:solidFill>
                  <a:schemeClr val="bg1"/>
                </a:solidFill>
                <a:latin typeface="Arial Narrow" panose="020B0606020202030204" pitchFamily="34" charset="0"/>
              </a:rPr>
              <a:t>Photo copyright Julian Nieman for Refuge</a:t>
            </a:r>
            <a:endParaRPr lang="en-GB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9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6696744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2800" b="1" dirty="0"/>
              <a:t>Various devices have location settings;</a:t>
            </a:r>
          </a:p>
          <a:p>
            <a:pPr>
              <a:lnSpc>
                <a:spcPct val="170000"/>
              </a:lnSpc>
            </a:pPr>
            <a:r>
              <a:rPr lang="en-GB" sz="2800" dirty="0"/>
              <a:t>Mobile phones– iPhone and android phones</a:t>
            </a:r>
          </a:p>
          <a:p>
            <a:pPr>
              <a:lnSpc>
                <a:spcPct val="170000"/>
              </a:lnSpc>
            </a:pPr>
            <a:r>
              <a:rPr lang="en-GB" sz="2800" dirty="0"/>
              <a:t>Smart home devices – Amazon Alexa's, Google nests, Ring doorbell etc.</a:t>
            </a:r>
          </a:p>
          <a:p>
            <a:pPr>
              <a:lnSpc>
                <a:spcPct val="170000"/>
              </a:lnSpc>
            </a:pPr>
            <a:r>
              <a:rPr lang="en-GB" sz="2800" dirty="0"/>
              <a:t>Fitbit and Smart Watches</a:t>
            </a:r>
          </a:p>
          <a:p>
            <a:pPr>
              <a:lnSpc>
                <a:spcPct val="170000"/>
              </a:lnSpc>
            </a:pPr>
            <a:r>
              <a:rPr lang="en-GB" sz="2800" dirty="0"/>
              <a:t>Smart TV’s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800" b="1" dirty="0"/>
              <a:t>Apps downloaded onto devices used location settings</a:t>
            </a:r>
          </a:p>
          <a:p>
            <a:pPr>
              <a:lnSpc>
                <a:spcPct val="170000"/>
              </a:lnSpc>
            </a:pPr>
            <a:r>
              <a:rPr lang="en-GB" sz="2800" dirty="0"/>
              <a:t>Find my iPhone</a:t>
            </a:r>
          </a:p>
          <a:p>
            <a:pPr>
              <a:lnSpc>
                <a:spcPct val="170000"/>
              </a:lnSpc>
            </a:pPr>
            <a:r>
              <a:rPr lang="en-GB" sz="2800" dirty="0"/>
              <a:t>Google Maps</a:t>
            </a:r>
          </a:p>
          <a:p>
            <a:pPr>
              <a:lnSpc>
                <a:spcPct val="170000"/>
              </a:lnSpc>
            </a:pPr>
            <a:r>
              <a:rPr lang="en-GB" sz="2800" dirty="0"/>
              <a:t>Snapchat and other social, media platforms</a:t>
            </a:r>
          </a:p>
          <a:p>
            <a:pPr>
              <a:lnSpc>
                <a:spcPct val="170000"/>
              </a:lnSpc>
            </a:pPr>
            <a:r>
              <a:rPr lang="en-GB" sz="2800" dirty="0"/>
              <a:t>Amazon, EBay, online shopping and other accounts</a:t>
            </a:r>
          </a:p>
          <a:p>
            <a:pPr marL="0" indent="0">
              <a:buClr>
                <a:srgbClr val="FF3399"/>
              </a:buClr>
              <a:buNone/>
            </a:pPr>
            <a:endParaRPr lang="en-GB" sz="2800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6768752" cy="1143000"/>
          </a:xfrm>
        </p:spPr>
        <p:txBody>
          <a:bodyPr/>
          <a:lstStyle/>
          <a:p>
            <a:r>
              <a:rPr lang="en-US" dirty="0"/>
              <a:t>Location settings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1" y="3573016"/>
            <a:ext cx="3125050" cy="271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133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F65F1C-A7E9-4049-AEC5-FB019C4C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Linked Devices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12C2FA7-DA43-D142-AD5B-B7E875B8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4319"/>
            <a:ext cx="2520280" cy="50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340769"/>
            <a:ext cx="239050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20502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Latest location tech</a:t>
            </a:r>
          </a:p>
        </p:txBody>
      </p:sp>
      <p:pic>
        <p:nvPicPr>
          <p:cNvPr id="2054" name="Picture 6" descr="Apple AirTag, Bluetooth Item Finder, 1 P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5" y="1343760"/>
            <a:ext cx="2340729" cy="26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891" y="3957642"/>
            <a:ext cx="2688298" cy="288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25" y="4186864"/>
            <a:ext cx="2372010" cy="22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99405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03838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82" y="1599405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460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F3475-DC24-724B-A0A1-E775F58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Spyware </a:t>
            </a:r>
            <a:endParaRPr lang="en-US" dirty="0"/>
          </a:p>
        </p:txBody>
      </p:sp>
      <p:pic>
        <p:nvPicPr>
          <p:cNvPr id="1026" name="Picture 2" descr="Image result for pictures of stalkerware">
            <a:extLst>
              <a:ext uri="{FF2B5EF4-FFF2-40B4-BE49-F238E27FC236}">
                <a16:creationId xmlns:a16="http://schemas.microsoft.com/office/drawing/2014/main" id="{D8A0A089-B8CE-AE58-7041-F854BF827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1051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Based Abuse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277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Image Based Abuse </a:t>
            </a:r>
            <a:r>
              <a:rPr lang="en-GB" sz="2000" dirty="0"/>
              <a:t>is when someone shares sexually intimate images or videos of another person without their consent, and with the aim of causing them distress or harm.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It refers to materials that are shared both online and offline, and includes uploading images to the internet and social media channels, sharing by text and email, and showing someone a physical or electronic image or video</a:t>
            </a:r>
          </a:p>
          <a:p>
            <a:endParaRPr lang="en-GB" sz="20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EAEB94B-3AF6-6B4D-95A9-4336C3296D4D}"/>
              </a:ext>
            </a:extLst>
          </p:cNvPr>
          <p:cNvSpPr txBox="1">
            <a:spLocks/>
          </p:cNvSpPr>
          <p:nvPr/>
        </p:nvSpPr>
        <p:spPr>
          <a:xfrm>
            <a:off x="152337" y="4412755"/>
            <a:ext cx="4155762" cy="1690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29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Image result for the naked threat campaign">
            <a:extLst>
              <a:ext uri="{FF2B5EF4-FFF2-40B4-BE49-F238E27FC236}">
                <a16:creationId xmlns:a16="http://schemas.microsoft.com/office/drawing/2014/main" id="{5099F460-E539-484A-9611-63660618B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2" r="26834"/>
          <a:stretch/>
        </p:blipFill>
        <p:spPr bwMode="auto">
          <a:xfrm>
            <a:off x="4932040" y="1916832"/>
            <a:ext cx="37846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0441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95536" y="116090"/>
            <a:ext cx="6768752" cy="1143000"/>
          </a:xfrm>
        </p:spPr>
        <p:txBody>
          <a:bodyPr>
            <a:normAutofit/>
          </a:bodyPr>
          <a:lstStyle/>
          <a:p>
            <a:r>
              <a:rPr lang="en-GB" dirty="0"/>
              <a:t>The Naked Threat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048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1101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gital natives">
            <a:extLst>
              <a:ext uri="{FF2B5EF4-FFF2-40B4-BE49-F238E27FC236}">
                <a16:creationId xmlns:a16="http://schemas.microsoft.com/office/drawing/2014/main" id="{3AB2D8F7-12FD-6F4D-9562-129EDF158E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0" y="1556792"/>
            <a:ext cx="7962999" cy="45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9FB3A15-EC01-BD4F-8633-70B9D092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1" y="276121"/>
            <a:ext cx="7488832" cy="646331"/>
          </a:xfrm>
        </p:spPr>
        <p:txBody>
          <a:bodyPr>
            <a:noAutofit/>
          </a:bodyPr>
          <a:lstStyle/>
          <a:p>
            <a:r>
              <a:rPr lang="en-GB" sz="3600" dirty="0"/>
              <a:t>Young People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218331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968552"/>
          </a:xfrm>
        </p:spPr>
        <p:txBody>
          <a:bodyPr>
            <a:normAutofit lnSpcReduction="10000"/>
          </a:bodyPr>
          <a:lstStyle/>
          <a:p>
            <a:pPr algn="just">
              <a:buFont typeface="Arial"/>
              <a:buChar char="•"/>
            </a:pPr>
            <a:r>
              <a:rPr lang="en-GB" b="1" dirty="0">
                <a:solidFill>
                  <a:srgbClr val="FF3399"/>
                </a:solidFill>
              </a:rPr>
              <a:t>44% </a:t>
            </a:r>
            <a:r>
              <a:rPr lang="en-GB" dirty="0">
                <a:solidFill>
                  <a:srgbClr val="231F20"/>
                </a:solidFill>
              </a:rPr>
              <a:t>of 8-11 year olds use social media </a:t>
            </a:r>
          </a:p>
          <a:p>
            <a:pPr algn="just">
              <a:buFont typeface="Arial"/>
              <a:buChar char="•"/>
            </a:pPr>
            <a:r>
              <a:rPr lang="en-GB" b="1" dirty="0">
                <a:solidFill>
                  <a:srgbClr val="FF3399"/>
                </a:solidFill>
              </a:rPr>
              <a:t>31% </a:t>
            </a:r>
            <a:r>
              <a:rPr lang="en-GB" dirty="0">
                <a:solidFill>
                  <a:srgbClr val="231F20"/>
                </a:solidFill>
              </a:rPr>
              <a:t>of 12-15 year olds have seen worrying or nasty content online </a:t>
            </a:r>
          </a:p>
          <a:p>
            <a:pPr algn="just">
              <a:buFont typeface="Arial"/>
              <a:buChar char="•"/>
            </a:pPr>
            <a:r>
              <a:rPr lang="en-GB" b="1" dirty="0">
                <a:solidFill>
                  <a:srgbClr val="FF339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22% </a:t>
            </a:r>
            <a:r>
              <a:rPr lang="en-GB" dirty="0">
                <a:solidFill>
                  <a:srgbClr val="231F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of 8-15 year olds use in-game chat with people they only know through the game </a:t>
            </a:r>
            <a:r>
              <a:rPr lang="en-GB" dirty="0">
                <a:solidFill>
                  <a:srgbClr val="231F20"/>
                </a:solidFill>
              </a:rPr>
              <a:t>(</a:t>
            </a:r>
            <a:r>
              <a:rPr lang="en-GB" i="1" dirty="0">
                <a:solidFill>
                  <a:srgbClr val="231F20"/>
                </a:solidFill>
              </a:rPr>
              <a:t>Ofcom Children and Parents – Media Use and Attitudes Report 2021)</a:t>
            </a:r>
            <a:endParaRPr lang="en-GB" dirty="0">
              <a:solidFill>
                <a:srgbClr val="231F2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just">
              <a:buFont typeface="Arial"/>
              <a:buChar char="•"/>
            </a:pPr>
            <a:r>
              <a:rPr lang="en-GB" dirty="0">
                <a:solidFill>
                  <a:srgbClr val="231F20"/>
                </a:solidFill>
              </a:rPr>
              <a:t>Children aged 5-16 get over </a:t>
            </a:r>
            <a:r>
              <a:rPr lang="en-GB" b="1" dirty="0">
                <a:solidFill>
                  <a:srgbClr val="FF3399"/>
                </a:solidFill>
              </a:rPr>
              <a:t>6 hours </a:t>
            </a:r>
            <a:r>
              <a:rPr lang="en-GB" dirty="0">
                <a:solidFill>
                  <a:srgbClr val="231F20"/>
                </a:solidFill>
              </a:rPr>
              <a:t>of screen time per day on average </a:t>
            </a:r>
            <a:r>
              <a:rPr lang="en-GB" i="1" dirty="0">
                <a:solidFill>
                  <a:srgbClr val="231F20"/>
                </a:solidFill>
              </a:rPr>
              <a:t>(NHS Greater Glasgow and Clyde)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B62503-BA42-2E47-8A8A-453EFF5E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1" y="276121"/>
            <a:ext cx="7488832" cy="646331"/>
          </a:xfrm>
        </p:spPr>
        <p:txBody>
          <a:bodyPr>
            <a:noAutofit/>
          </a:bodyPr>
          <a:lstStyle/>
          <a:p>
            <a:r>
              <a:rPr lang="en-GB" sz="3600" dirty="0"/>
              <a:t>Young People and Tech Statistics </a:t>
            </a:r>
          </a:p>
        </p:txBody>
      </p:sp>
    </p:spTree>
    <p:extLst>
      <p:ext uri="{BB962C8B-B14F-4D97-AF65-F5344CB8AC3E}">
        <p14:creationId xmlns:p14="http://schemas.microsoft.com/office/powerpoint/2010/main" val="409703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701" y="276121"/>
            <a:ext cx="7488832" cy="646331"/>
          </a:xfrm>
        </p:spPr>
        <p:txBody>
          <a:bodyPr>
            <a:noAutofit/>
          </a:bodyPr>
          <a:lstStyle/>
          <a:p>
            <a:r>
              <a:rPr lang="en-GB" sz="3600" dirty="0"/>
              <a:t>Why is it important?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958" y="2301513"/>
            <a:ext cx="5291590" cy="27699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  <a:latin typeface="Georgia" panose="02040502050405020303" pitchFamily="18" charset="0"/>
              </a:rPr>
              <a:t>Social media firms failing to protect young people, survey finds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227" y="1467405"/>
            <a:ext cx="5218321" cy="646331"/>
          </a:xfrm>
          <a:prstGeom prst="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Georgia" panose="02040502050405020303" pitchFamily="18" charset="0"/>
              </a:rPr>
              <a:t>Cyberbullying inquiry finds the mental health of young people is severely affected by online abuse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6" y="1467405"/>
            <a:ext cx="3453668" cy="1200329"/>
          </a:xfrm>
          <a:prstGeom prst="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Georgia" panose="02040502050405020303" pitchFamily="18" charset="0"/>
              </a:rPr>
              <a:t>Parents using mobile phone trackers for children put them 'in danger', spy chief warns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886" y="5987949"/>
            <a:ext cx="8340227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GB" sz="2400" b="1" dirty="0"/>
              <a:t>Coronavirus: Fears over online grooming of children in lockdown</a:t>
            </a:r>
          </a:p>
        </p:txBody>
      </p:sp>
      <p:sp>
        <p:nvSpPr>
          <p:cNvPr id="10" name="TextBox 9"/>
          <p:cNvSpPr txBox="1"/>
          <p:nvPr/>
        </p:nvSpPr>
        <p:spPr>
          <a:xfrm rot="21424087">
            <a:off x="169839" y="4197172"/>
            <a:ext cx="3857590" cy="1477328"/>
          </a:xfrm>
          <a:prstGeom prst="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Girl, 11, becomes one of UK's youngest victims of revenge porn as children are forced to move schools due to shocking picture sharing craze</a:t>
            </a:r>
            <a:endParaRPr lang="en-GB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8357">
            <a:off x="134304" y="2850535"/>
            <a:ext cx="5166204" cy="1200329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GB" b="1" cap="all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TECH COMPANIES ARE FAILING TO PROTECT CHILDREN. ACADEMICS AND ONLINE CHILD ACTIVIST GROUPS SPEAK OUT</a:t>
            </a:r>
            <a:endParaRPr lang="en-GB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7C372-E227-EF4E-B729-4A2E1E2B5DB6}"/>
              </a:ext>
            </a:extLst>
          </p:cNvPr>
          <p:cNvSpPr txBox="1"/>
          <p:nvPr/>
        </p:nvSpPr>
        <p:spPr>
          <a:xfrm rot="21392890">
            <a:off x="5043730" y="3415148"/>
            <a:ext cx="3837372" cy="707886"/>
          </a:xfrm>
          <a:prstGeom prst="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Georgia" panose="02040502050405020303" pitchFamily="18" charset="0"/>
              </a:rPr>
              <a:t>Could gaming addiction ruin a generation?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FA2A3-EB89-B240-BABB-6DEA297F0723}"/>
              </a:ext>
            </a:extLst>
          </p:cNvPr>
          <p:cNvSpPr txBox="1"/>
          <p:nvPr/>
        </p:nvSpPr>
        <p:spPr>
          <a:xfrm>
            <a:off x="4615867" y="5070258"/>
            <a:ext cx="4192441" cy="707886"/>
          </a:xfrm>
          <a:prstGeom prst="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Georgia" panose="02040502050405020303" pitchFamily="18" charset="0"/>
              </a:rPr>
              <a:t>Calls to online child sexual abuse watchdog up 45%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AC247B-AD6B-1744-A979-580DDACF7F79}"/>
              </a:ext>
            </a:extLst>
          </p:cNvPr>
          <p:cNvSpPr txBox="1"/>
          <p:nvPr/>
        </p:nvSpPr>
        <p:spPr>
          <a:xfrm>
            <a:off x="4122993" y="4238588"/>
            <a:ext cx="4775938" cy="830997"/>
          </a:xfrm>
          <a:prstGeom prst="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Georgia" panose="02040502050405020303" pitchFamily="18" charset="0"/>
              </a:rPr>
              <a:t>Safeguarding in the digital age: Protection of children from online harms ‘an unmitigated disaster’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6F329-EB5C-4743-B5FF-9A74C8671260}"/>
              </a:ext>
            </a:extLst>
          </p:cNvPr>
          <p:cNvSpPr txBox="1"/>
          <p:nvPr/>
        </p:nvSpPr>
        <p:spPr>
          <a:xfrm>
            <a:off x="5118434" y="2715155"/>
            <a:ext cx="3773732" cy="584775"/>
          </a:xfrm>
          <a:prstGeom prst="rect">
            <a:avLst/>
          </a:prstGeom>
          <a:solidFill>
            <a:srgbClr val="FFCCFF"/>
          </a:solidFill>
          <a:ln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Georgia" panose="02040502050405020303" pitchFamily="18" charset="0"/>
              </a:rPr>
              <a:t>The children selling explicit videos on </a:t>
            </a:r>
            <a:r>
              <a:rPr lang="en-GB" sz="1600" dirty="0" err="1">
                <a:solidFill>
                  <a:prstClr val="black"/>
                </a:solidFill>
                <a:latin typeface="Georgia" panose="02040502050405020303" pitchFamily="18" charset="0"/>
              </a:rPr>
              <a:t>OnlyFans</a:t>
            </a:r>
            <a:endParaRPr lang="en-GB" sz="16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28D8D586-0FF5-244C-B6D9-738507D33F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08" y="2054002"/>
            <a:ext cx="1901825" cy="1863101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F100AAD6-291F-E34C-A6FC-1A745600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42" y="1117541"/>
            <a:ext cx="676875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tx1"/>
                </a:solidFill>
              </a:rPr>
              <a:t>So called </a:t>
            </a:r>
            <a:r>
              <a:rPr lang="en-US" sz="2800" b="0" strike="sngStrike" dirty="0">
                <a:solidFill>
                  <a:schemeClr val="tx1"/>
                </a:solidFill>
              </a:rPr>
              <a:t>healthy</a:t>
            </a:r>
            <a:r>
              <a:rPr lang="en-US" sz="2800" b="0" dirty="0">
                <a:solidFill>
                  <a:schemeClr val="tx1"/>
                </a:solidFill>
              </a:rPr>
              <a:t> relationships…</a:t>
            </a:r>
          </a:p>
        </p:txBody>
      </p:sp>
      <p:pic>
        <p:nvPicPr>
          <p:cNvPr id="39940" name="Picture 7" descr="A black headphone on a yellow surface&#10;&#10;Description automatically generated with medium confidence">
            <a:extLst>
              <a:ext uri="{FF2B5EF4-FFF2-40B4-BE49-F238E27FC236}">
                <a16:creationId xmlns:a16="http://schemas.microsoft.com/office/drawing/2014/main" id="{EDCDE0D0-458A-4049-A6C4-5AD8BECF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42394"/>
            <a:ext cx="2362869" cy="1575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9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C063CBD5-F729-3A4A-9717-4D23D516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61" y="2002631"/>
            <a:ext cx="1901825" cy="285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11" descr="A black watch on a bed&#10;&#10;Description automatically generated with low confidence">
            <a:extLst>
              <a:ext uri="{FF2B5EF4-FFF2-40B4-BE49-F238E27FC236}">
                <a16:creationId xmlns:a16="http://schemas.microsoft.com/office/drawing/2014/main" id="{C065FE48-E7C4-214A-8704-BB4C43D9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61" y="4150597"/>
            <a:ext cx="3021558" cy="2012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53938-F1C4-1946-80A8-BCBD9F8F1B53}"/>
              </a:ext>
            </a:extLst>
          </p:cNvPr>
          <p:cNvSpPr txBox="1"/>
          <p:nvPr/>
        </p:nvSpPr>
        <p:spPr>
          <a:xfrm rot="20989313">
            <a:off x="3800533" y="5150915"/>
            <a:ext cx="446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#relationship</a:t>
            </a:r>
            <a:r>
              <a:rPr lang="en-US" sz="4000" b="1" dirty="0"/>
              <a:t>goals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AEE1CB8-3C63-6347-8D8B-1818333CA664}"/>
              </a:ext>
            </a:extLst>
          </p:cNvPr>
          <p:cNvSpPr txBox="1">
            <a:spLocks/>
          </p:cNvSpPr>
          <p:nvPr/>
        </p:nvSpPr>
        <p:spPr>
          <a:xfrm>
            <a:off x="279914" y="223455"/>
            <a:ext cx="7488832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/>
              <a:t>Young People and Tech</a:t>
            </a:r>
          </a:p>
        </p:txBody>
      </p:sp>
      <p:pic>
        <p:nvPicPr>
          <p:cNvPr id="10" name="Picture 4" descr="A pair of black and white roller blades&#10;&#10;Description automatically generated with low confidence">
            <a:extLst>
              <a:ext uri="{FF2B5EF4-FFF2-40B4-BE49-F238E27FC236}">
                <a16:creationId xmlns:a16="http://schemas.microsoft.com/office/drawing/2014/main" id="{0ED736FE-6FAE-674C-8A29-57A467F4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8" y="4234888"/>
            <a:ext cx="3006106" cy="2012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Tech Abuse Service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2892534"/>
              </p:ext>
            </p:extLst>
          </p:nvPr>
        </p:nvGraphicFramePr>
        <p:xfrm>
          <a:off x="323528" y="1556792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3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Risks to Young People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331" y="2113434"/>
            <a:ext cx="1665438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Sextortion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331" y="2905629"/>
            <a:ext cx="1665438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Catfishing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1515372"/>
            <a:ext cx="1944216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Online Grooming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3826548"/>
            <a:ext cx="2088232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Image based abuse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050" y="2238649"/>
            <a:ext cx="189456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Cyberstalking and harassment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049" y="3378024"/>
            <a:ext cx="1894561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Cyberbullying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5379" y="4240400"/>
            <a:ext cx="1884449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Radicalisation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7024" y="5101603"/>
            <a:ext cx="1881161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Self harm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9912" y="5651068"/>
            <a:ext cx="1881161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Identity and Privacy Theft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163" y="5318535"/>
            <a:ext cx="15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6164" y="4747467"/>
            <a:ext cx="1697604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Online Pornography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96603"/>
            <a:ext cx="2763283" cy="276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589183"/>
            <a:ext cx="6995120" cy="2664296"/>
          </a:xfrm>
          <a:noFill/>
        </p:spPr>
        <p:txBody>
          <a:bodyPr>
            <a:normAutofit fontScale="55000" lnSpcReduction="20000"/>
          </a:bodyPr>
          <a:lstStyle/>
          <a:p>
            <a:pPr algn="just">
              <a:buClr>
                <a:srgbClr val="FF3399"/>
              </a:buClr>
            </a:pPr>
            <a:r>
              <a:rPr lang="en-GB" dirty="0"/>
              <a:t>Wanting to spend more and more time on the internet</a:t>
            </a:r>
          </a:p>
          <a:p>
            <a:pPr algn="just">
              <a:buClr>
                <a:srgbClr val="FF3399"/>
              </a:buClr>
            </a:pPr>
            <a:r>
              <a:rPr lang="en-GB" dirty="0"/>
              <a:t>Being secretive about who they are talking to online and what sites they visit</a:t>
            </a:r>
          </a:p>
          <a:p>
            <a:pPr algn="just">
              <a:buClr>
                <a:srgbClr val="FF3399"/>
              </a:buClr>
            </a:pPr>
            <a:r>
              <a:rPr lang="en-GB" dirty="0"/>
              <a:t>Switching screens when you come near the computer</a:t>
            </a:r>
          </a:p>
          <a:p>
            <a:pPr algn="just">
              <a:buClr>
                <a:srgbClr val="FF3399"/>
              </a:buClr>
            </a:pPr>
            <a:r>
              <a:rPr lang="en-GB" dirty="0"/>
              <a:t>Possessing items – electronic devices or phones they have not received from trusted adult </a:t>
            </a:r>
          </a:p>
          <a:p>
            <a:pPr algn="just">
              <a:buClr>
                <a:srgbClr val="FF3399"/>
              </a:buClr>
            </a:pPr>
            <a:r>
              <a:rPr lang="en-GB" dirty="0"/>
              <a:t>Using sexual language you wouldn’t expect them to know</a:t>
            </a:r>
          </a:p>
          <a:p>
            <a:pPr algn="just">
              <a:buClr>
                <a:srgbClr val="FF3399"/>
              </a:buClr>
            </a:pPr>
            <a:r>
              <a:rPr lang="en-GB" dirty="0"/>
              <a:t>Receiving persistent text messages and calls </a:t>
            </a:r>
          </a:p>
          <a:p>
            <a:pPr algn="just">
              <a:buClr>
                <a:srgbClr val="FF3399"/>
              </a:buClr>
            </a:pPr>
            <a:r>
              <a:rPr lang="en-GB" dirty="0"/>
              <a:t>Wiping all social media accounts</a:t>
            </a:r>
          </a:p>
          <a:p>
            <a:pPr algn="just">
              <a:buClr>
                <a:srgbClr val="FF3399"/>
              </a:buClr>
            </a:pPr>
            <a:r>
              <a:rPr lang="en-GB" dirty="0"/>
              <a:t>Having a number of skins on their device</a:t>
            </a:r>
          </a:p>
          <a:p>
            <a:pPr algn="just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Warning signs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7" y="4583572"/>
            <a:ext cx="6981107" cy="168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Assessing for tech abuse</a:t>
            </a:r>
          </a:p>
        </p:txBody>
      </p:sp>
      <p:pic>
        <p:nvPicPr>
          <p:cNvPr id="5" name="Picture 2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07" y="1600200"/>
            <a:ext cx="54407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035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99715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GB" sz="3500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6768752" cy="1143000"/>
          </a:xfrm>
        </p:spPr>
        <p:txBody>
          <a:bodyPr/>
          <a:lstStyle/>
          <a:p>
            <a:r>
              <a:rPr lang="en-US" dirty="0"/>
              <a:t>Assessing for tech abuse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752600"/>
            <a:ext cx="815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29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27584" y="1739581"/>
          <a:ext cx="735216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5262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99715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GB" sz="3500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6768752" cy="1143000"/>
          </a:xfrm>
        </p:spPr>
        <p:txBody>
          <a:bodyPr/>
          <a:lstStyle/>
          <a:p>
            <a:r>
              <a:rPr lang="en-US" dirty="0"/>
              <a:t>Assessing for tech abuse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752600"/>
            <a:ext cx="815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F529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27584" y="1628800"/>
          <a:ext cx="7280155" cy="484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71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		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CDADAC-6935-2541-BEA8-EB4133D54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659572"/>
              </p:ext>
            </p:extLst>
          </p:nvPr>
        </p:nvGraphicFramePr>
        <p:xfrm>
          <a:off x="290944" y="1556792"/>
          <a:ext cx="86015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9443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 safety website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9190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Multilingual Tech Safety Tool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405" y="1743788"/>
            <a:ext cx="1368152" cy="6317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English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54876" y="1734377"/>
            <a:ext cx="1403790" cy="603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Polish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71800" y="1743788"/>
            <a:ext cx="1440160" cy="6129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Urdu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44024" y="1715133"/>
            <a:ext cx="1440160" cy="6415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Spanish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23580"/>
            <a:ext cx="7824968" cy="36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0720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276872"/>
            <a:ext cx="3744416" cy="2376264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3399"/>
                </a:solidFill>
              </a:rPr>
              <a:t>Any</a:t>
            </a:r>
            <a:br>
              <a:rPr lang="en-GB" sz="5400" dirty="0">
                <a:solidFill>
                  <a:srgbClr val="FF3399"/>
                </a:solidFill>
              </a:rPr>
            </a:br>
            <a:r>
              <a:rPr lang="en-GB" sz="5400" dirty="0">
                <a:solidFill>
                  <a:srgbClr val="FF3399"/>
                </a:solidFill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4539" y="2773805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Find resources and more information on our website:</a:t>
            </a:r>
          </a:p>
          <a:p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>
                <a:latin typeface="Arial Narrow" panose="020B0606020202030204" pitchFamily="34" charset="0"/>
                <a:hlinkClick r:id="rId3"/>
              </a:rPr>
              <a:t>Emma_Pickering@refuge.org.uk</a:t>
            </a:r>
            <a:r>
              <a:rPr lang="en-GB" dirty="0">
                <a:latin typeface="Arial Narrow" panose="020B0606020202030204" pitchFamily="34" charset="0"/>
              </a:rPr>
              <a:t> </a:t>
            </a:r>
          </a:p>
          <a:p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>
                <a:latin typeface="Arial Narrow" panose="020B0606020202030204" pitchFamily="34" charset="0"/>
                <a:hlinkClick r:id="rId4"/>
              </a:rPr>
              <a:t>www.refuge.org.uk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>
                <a:latin typeface="Arial Narrow" panose="020B0606020202030204" pitchFamily="34" charset="0"/>
                <a:hlinkClick r:id="rId5"/>
              </a:rPr>
              <a:t>www.refuge.org.uk/our-work/forms-of-violence-and-abuse/tech-abuse/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>
                <a:latin typeface="Arial Narrow" panose="020B0606020202030204" pitchFamily="34" charset="0"/>
                <a:hlinkClick r:id="rId6"/>
              </a:rPr>
              <a:t>www.refugetechsafety.org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95536" y="116090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Feedback!</a:t>
            </a:r>
          </a:p>
        </p:txBody>
      </p:sp>
    </p:spTree>
    <p:extLst>
      <p:ext uri="{BB962C8B-B14F-4D97-AF65-F5344CB8AC3E}">
        <p14:creationId xmlns:p14="http://schemas.microsoft.com/office/powerpoint/2010/main" val="26145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C06E5E-5988-4748-8F2B-9126A7A6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348F12-6766-6941-919B-1EF6AA4ED87D}"/>
              </a:ext>
            </a:extLst>
          </p:cNvPr>
          <p:cNvSpPr/>
          <p:nvPr/>
        </p:nvSpPr>
        <p:spPr>
          <a:xfrm>
            <a:off x="57469" y="1370487"/>
            <a:ext cx="2448272" cy="24482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 ways in which abusers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misuse technology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F2DC9C-7E6F-6B4E-BBE9-AFF4B4157BE6}"/>
              </a:ext>
            </a:extLst>
          </p:cNvPr>
          <p:cNvSpPr/>
          <p:nvPr/>
        </p:nvSpPr>
        <p:spPr>
          <a:xfrm>
            <a:off x="1281605" y="3323099"/>
            <a:ext cx="2448272" cy="24482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how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young people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impacted by tech abuse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345742-876B-AE41-B80A-6EBE797C0D15}"/>
              </a:ext>
            </a:extLst>
          </p:cNvPr>
          <p:cNvSpPr/>
          <p:nvPr/>
        </p:nvSpPr>
        <p:spPr>
          <a:xfrm>
            <a:off x="3254462" y="2240761"/>
            <a:ext cx="2448272" cy="24482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how to 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to victims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tech abuse and 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safety plan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F4C804-F24A-D04C-9598-8B89510314FA}"/>
              </a:ext>
            </a:extLst>
          </p:cNvPr>
          <p:cNvSpPr/>
          <p:nvPr/>
        </p:nvSpPr>
        <p:spPr>
          <a:xfrm>
            <a:off x="4891078" y="3933056"/>
            <a:ext cx="2448272" cy="24482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 where to look for further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support 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E83B62-9751-5644-B6A8-8C5DC9A99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3" t="5384" r="22305" b="5384"/>
          <a:stretch/>
        </p:blipFill>
        <p:spPr>
          <a:xfrm>
            <a:off x="6300192" y="2061654"/>
            <a:ext cx="2592288" cy="25922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2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The Tech Abuse service  aims to achieve the following:</a:t>
            </a:r>
            <a:endParaRPr lang="en-GB" dirty="0"/>
          </a:p>
          <a:p>
            <a:pPr>
              <a:buClr>
                <a:srgbClr val="FF3399"/>
              </a:buClr>
            </a:pPr>
            <a:r>
              <a:rPr lang="en-GB" dirty="0"/>
              <a:t>Stay one step ahead of the changes as technology is constantly evolving;</a:t>
            </a:r>
          </a:p>
          <a:p>
            <a:pPr>
              <a:buClr>
                <a:srgbClr val="FF3399"/>
              </a:buClr>
            </a:pPr>
            <a:r>
              <a:rPr lang="en-GB" dirty="0"/>
              <a:t>Empower women to use technology safely and avoid further compounding their isolation;</a:t>
            </a:r>
          </a:p>
          <a:p>
            <a:pPr>
              <a:buClr>
                <a:srgbClr val="FF3399"/>
              </a:buClr>
            </a:pPr>
            <a:r>
              <a:rPr lang="en-GB" dirty="0"/>
              <a:t>Promote a learning culture; </a:t>
            </a:r>
          </a:p>
          <a:p>
            <a:pPr>
              <a:buClr>
                <a:srgbClr val="FF3399"/>
              </a:buClr>
            </a:pPr>
            <a:r>
              <a:rPr lang="en-GB" dirty="0"/>
              <a:t>Avoid educating perpetrators; and</a:t>
            </a:r>
          </a:p>
          <a:p>
            <a:pPr>
              <a:buClr>
                <a:srgbClr val="FF3399"/>
              </a:buClr>
            </a:pPr>
            <a:r>
              <a:rPr lang="en-GB" dirty="0"/>
              <a:t>Lobby government and industry leads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Key Messages </a:t>
            </a:r>
          </a:p>
        </p:txBody>
      </p:sp>
    </p:spTree>
    <p:extLst>
      <p:ext uri="{BB962C8B-B14F-4D97-AF65-F5344CB8AC3E}">
        <p14:creationId xmlns:p14="http://schemas.microsoft.com/office/powerpoint/2010/main" val="164551584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3000" b="1" dirty="0">
                <a:solidFill>
                  <a:prstClr val="black"/>
                </a:solidFill>
              </a:rPr>
              <a:t>Perpetrators use technology to facilitate the following forms of abuse:</a:t>
            </a:r>
          </a:p>
          <a:p>
            <a:pPr marL="0" indent="0">
              <a:spcBef>
                <a:spcPts val="0"/>
              </a:spcBef>
              <a:buNone/>
            </a:pPr>
            <a:endParaRPr lang="en-GB" sz="3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prstClr val="black"/>
                </a:solidFill>
              </a:rPr>
              <a:t>Physical;</a:t>
            </a:r>
          </a:p>
          <a:p>
            <a:pPr>
              <a:spcBef>
                <a:spcPts val="0"/>
              </a:spcBef>
            </a:pP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prstClr val="black"/>
                </a:solidFill>
              </a:rPr>
              <a:t>Sexual;</a:t>
            </a:r>
          </a:p>
          <a:p>
            <a:pPr>
              <a:spcBef>
                <a:spcPts val="0"/>
              </a:spcBef>
            </a:pP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prstClr val="black"/>
                </a:solidFill>
              </a:rPr>
              <a:t>Psychological;</a:t>
            </a:r>
          </a:p>
          <a:p>
            <a:pPr>
              <a:spcBef>
                <a:spcPts val="0"/>
              </a:spcBef>
            </a:pP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prstClr val="black"/>
                </a:solidFill>
              </a:rPr>
              <a:t>Emotional; </a:t>
            </a:r>
          </a:p>
          <a:p>
            <a:pPr>
              <a:spcBef>
                <a:spcPts val="0"/>
              </a:spcBef>
            </a:pP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prstClr val="black"/>
                </a:solidFill>
              </a:rPr>
              <a:t>Economic abuse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Tech Abuse?</a:t>
            </a:r>
          </a:p>
        </p:txBody>
      </p:sp>
      <p:pic>
        <p:nvPicPr>
          <p:cNvPr id="1028" name="Picture 4" descr="Domestic Violence &amp; Smart Technology: Women Are At Risk">
            <a:extLst>
              <a:ext uri="{FF2B5EF4-FFF2-40B4-BE49-F238E27FC236}">
                <a16:creationId xmlns:a16="http://schemas.microsoft.com/office/drawing/2014/main" id="{047AB0A4-FACE-8740-915D-D8B35C78C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76" y="2276872"/>
            <a:ext cx="3351589" cy="40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7234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0F1F7A-057A-CC4D-BE76-88B8CA42F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17891"/>
              </p:ext>
            </p:extLst>
          </p:nvPr>
        </p:nvGraphicFramePr>
        <p:xfrm>
          <a:off x="539552" y="980728"/>
          <a:ext cx="3744416" cy="500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7EB095-9F67-D947-8DCD-FCC45A238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856068"/>
              </p:ext>
            </p:extLst>
          </p:nvPr>
        </p:nvGraphicFramePr>
        <p:xfrm>
          <a:off x="4644008" y="1743016"/>
          <a:ext cx="3888432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863373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0F1F7A-057A-CC4D-BE76-88B8CA42F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174801"/>
              </p:ext>
            </p:extLst>
          </p:nvPr>
        </p:nvGraphicFramePr>
        <p:xfrm>
          <a:off x="585791" y="1526414"/>
          <a:ext cx="37444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7EB095-9F67-D947-8DCD-FCC45A238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518388"/>
              </p:ext>
            </p:extLst>
          </p:nvPr>
        </p:nvGraphicFramePr>
        <p:xfrm>
          <a:off x="4644008" y="1743016"/>
          <a:ext cx="3888432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3325712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Emerging Trends Graph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3194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482048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4B45C1-F164-3749-9F55-02098786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There are a number of ways in which this form of tech abuse can be facilitated: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Location settings</a:t>
            </a:r>
          </a:p>
          <a:p>
            <a:pPr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Linked devices</a:t>
            </a:r>
          </a:p>
          <a:p>
            <a:pPr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Access to accounts</a:t>
            </a:r>
          </a:p>
          <a:p>
            <a:pPr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Tracking applications</a:t>
            </a:r>
          </a:p>
          <a:p>
            <a:pPr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Spyware/Stalkerware</a:t>
            </a:r>
          </a:p>
          <a:p>
            <a:pPr>
              <a:buClr>
                <a:srgbClr val="FF3399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Physical trackers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AD5B08-E1BC-6D40-849D-EC3DC0AE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and surveillance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180828"/>
            <a:ext cx="246267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269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EF00947BC14F9C45B6B1A91B8C60" ma:contentTypeVersion="13" ma:contentTypeDescription="Create a new document." ma:contentTypeScope="" ma:versionID="a1027d9aad641d4273661ff2f3f9bdfe">
  <xsd:schema xmlns:xsd="http://www.w3.org/2001/XMLSchema" xmlns:xs="http://www.w3.org/2001/XMLSchema" xmlns:p="http://schemas.microsoft.com/office/2006/metadata/properties" xmlns:ns2="7bd920ae-59cf-4ee0-9193-af0709def256" xmlns:ns3="7c9f8cfb-c9ca-449b-94a0-20d2436f4ca8" targetNamespace="http://schemas.microsoft.com/office/2006/metadata/properties" ma:root="true" ma:fieldsID="52c63d83d931e6ae31b0c7fb55546aec" ns2:_="" ns3:_="">
    <xsd:import namespace="7bd920ae-59cf-4ee0-9193-af0709def256"/>
    <xsd:import namespace="7c9f8cfb-c9ca-449b-94a0-20d2436f4c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920ae-59cf-4ee0-9193-af0709def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9f8cfb-c9ca-449b-94a0-20d2436f4ca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6D048D-1EAE-4352-B5E1-BE6DE6F1ED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C9EED8-DAAD-44AF-BB45-453F5E5C00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209FA7-02ED-4A3A-A53B-44E978F82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920ae-59cf-4ee0-9193-af0709def256"/>
    <ds:schemaRef ds:uri="7c9f8cfb-c9ca-449b-94a0-20d2436f4c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1154</Words>
  <Application>Microsoft Office PowerPoint</Application>
  <PresentationFormat>On-screen Show (4:3)</PresentationFormat>
  <Paragraphs>206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Georgia</vt:lpstr>
      <vt:lpstr>Office Theme</vt:lpstr>
      <vt:lpstr>PowerPoint Presentation</vt:lpstr>
      <vt:lpstr>Tech Abuse Service </vt:lpstr>
      <vt:lpstr>Aims  </vt:lpstr>
      <vt:lpstr>Our Key Messages </vt:lpstr>
      <vt:lpstr>What is Tech Abuse?</vt:lpstr>
      <vt:lpstr>PowerPoint Presentation</vt:lpstr>
      <vt:lpstr>PowerPoint Presentation</vt:lpstr>
      <vt:lpstr>Emerging Trends Graph </vt:lpstr>
      <vt:lpstr>Tracking and surveillance</vt:lpstr>
      <vt:lpstr>Location settings</vt:lpstr>
      <vt:lpstr>Linked Devices</vt:lpstr>
      <vt:lpstr>Latest location tech</vt:lpstr>
      <vt:lpstr>Spyware </vt:lpstr>
      <vt:lpstr>Image Based Abuse</vt:lpstr>
      <vt:lpstr>The Naked Threat</vt:lpstr>
      <vt:lpstr>Young People and Technology </vt:lpstr>
      <vt:lpstr>Young People and Tech Statistics </vt:lpstr>
      <vt:lpstr>Why is it important?</vt:lpstr>
      <vt:lpstr>So called healthy relationships…</vt:lpstr>
      <vt:lpstr>Risks to Young People </vt:lpstr>
      <vt:lpstr>Warning signs</vt:lpstr>
      <vt:lpstr>Assessing for tech abuse</vt:lpstr>
      <vt:lpstr>Assessing for tech abuse</vt:lpstr>
      <vt:lpstr>Assessing for tech abuse</vt:lpstr>
      <vt:lpstr>Top Tips  </vt:lpstr>
      <vt:lpstr>Tech safety website</vt:lpstr>
      <vt:lpstr>Multilingual Tech Safety Tool</vt:lpstr>
      <vt:lpstr>Any 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Yilmaz</dc:creator>
  <cp:lastModifiedBy>Emma Pickering</cp:lastModifiedBy>
  <cp:revision>538</cp:revision>
  <cp:lastPrinted>2019-02-15T12:04:27Z</cp:lastPrinted>
  <dcterms:created xsi:type="dcterms:W3CDTF">2018-08-03T12:51:57Z</dcterms:created>
  <dcterms:modified xsi:type="dcterms:W3CDTF">2022-05-25T19:37:07Z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0x01010071E7EF00947BC14F9C45B6B1A91B8C60</vt:lpwstr>
  </property>
  <property fmtid="{D5CDD505-2E9C-101B-9397-08002B2CF9AE}" pid="3" name="Order">
    <vt:r8>495200</vt:r8>
  </property>
</Properties>
</file>